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67" r:id="rId8"/>
    <p:sldId id="268" r:id="rId9"/>
    <p:sldId id="269" r:id="rId10"/>
    <p:sldId id="259"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D2ED1-22EB-4A30-A6C8-CB2150EC60BC}" v="5" dt="2022-12-07T02:44:54.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Reddy Maram" userId="7d6627a20ccea29e" providerId="LiveId" clId="{0C4D2ED1-22EB-4A30-A6C8-CB2150EC60BC}"/>
    <pc:docChg chg="undo custSel addSld modSld sldOrd">
      <pc:chgData name="Narendra Reddy Maram" userId="7d6627a20ccea29e" providerId="LiveId" clId="{0C4D2ED1-22EB-4A30-A6C8-CB2150EC60BC}" dt="2022-12-07T02:44:34.981" v="905" actId="20577"/>
      <pc:docMkLst>
        <pc:docMk/>
      </pc:docMkLst>
      <pc:sldChg chg="addSp delSp modSp new mod setBg">
        <pc:chgData name="Narendra Reddy Maram" userId="7d6627a20ccea29e" providerId="LiveId" clId="{0C4D2ED1-22EB-4A30-A6C8-CB2150EC60BC}" dt="2022-12-07T02:33:52.755" v="295" actId="20577"/>
        <pc:sldMkLst>
          <pc:docMk/>
          <pc:sldMk cId="3932382984" sldId="265"/>
        </pc:sldMkLst>
        <pc:spChg chg="mod">
          <ac:chgData name="Narendra Reddy Maram" userId="7d6627a20ccea29e" providerId="LiveId" clId="{0C4D2ED1-22EB-4A30-A6C8-CB2150EC60BC}" dt="2022-12-07T02:26:40.269" v="259" actId="26606"/>
          <ac:spMkLst>
            <pc:docMk/>
            <pc:sldMk cId="3932382984" sldId="265"/>
            <ac:spMk id="2" creationId="{D4886CC4-54B2-8AB7-5AB9-6AC0C4E727F4}"/>
          </ac:spMkLst>
        </pc:spChg>
        <pc:spChg chg="mod">
          <ac:chgData name="Narendra Reddy Maram" userId="7d6627a20ccea29e" providerId="LiveId" clId="{0C4D2ED1-22EB-4A30-A6C8-CB2150EC60BC}" dt="2022-12-07T02:33:52.755" v="295" actId="20577"/>
          <ac:spMkLst>
            <pc:docMk/>
            <pc:sldMk cId="3932382984" sldId="265"/>
            <ac:spMk id="3" creationId="{98B955F4-44D2-0155-9976-E76EEDE61D4C}"/>
          </ac:spMkLst>
        </pc:spChg>
        <pc:spChg chg="add del">
          <ac:chgData name="Narendra Reddy Maram" userId="7d6627a20ccea29e" providerId="LiveId" clId="{0C4D2ED1-22EB-4A30-A6C8-CB2150EC60BC}" dt="2022-12-07T02:26:40.269" v="259" actId="26606"/>
          <ac:spMkLst>
            <pc:docMk/>
            <pc:sldMk cId="3932382984" sldId="265"/>
            <ac:spMk id="8" creationId="{1B15ED52-F352-441B-82BF-E0EA34836D08}"/>
          </ac:spMkLst>
        </pc:spChg>
        <pc:spChg chg="add del">
          <ac:chgData name="Narendra Reddy Maram" userId="7d6627a20ccea29e" providerId="LiveId" clId="{0C4D2ED1-22EB-4A30-A6C8-CB2150EC60BC}" dt="2022-12-07T02:26:40.269" v="259" actId="26606"/>
          <ac:spMkLst>
            <pc:docMk/>
            <pc:sldMk cId="3932382984" sldId="265"/>
            <ac:spMk id="10" creationId="{3B2E3793-BFE6-45A2-9B7B-E18844431C99}"/>
          </ac:spMkLst>
        </pc:spChg>
        <pc:spChg chg="add del">
          <ac:chgData name="Narendra Reddy Maram" userId="7d6627a20ccea29e" providerId="LiveId" clId="{0C4D2ED1-22EB-4A30-A6C8-CB2150EC60BC}" dt="2022-12-07T02:26:40.269" v="259" actId="26606"/>
          <ac:spMkLst>
            <pc:docMk/>
            <pc:sldMk cId="3932382984" sldId="265"/>
            <ac:spMk id="12" creationId="{BC4C4868-CB8F-4AF9-9CDB-8108F2C19B67}"/>
          </ac:spMkLst>
        </pc:spChg>
        <pc:spChg chg="add del">
          <ac:chgData name="Narendra Reddy Maram" userId="7d6627a20ccea29e" providerId="LiveId" clId="{0C4D2ED1-22EB-4A30-A6C8-CB2150EC60BC}" dt="2022-12-07T02:26:40.269" v="259" actId="26606"/>
          <ac:spMkLst>
            <pc:docMk/>
            <pc:sldMk cId="3932382984" sldId="265"/>
            <ac:spMk id="14" creationId="{375E0459-6403-40CD-989D-56A4407CA12E}"/>
          </ac:spMkLst>
        </pc:spChg>
        <pc:spChg chg="add del">
          <ac:chgData name="Narendra Reddy Maram" userId="7d6627a20ccea29e" providerId="LiveId" clId="{0C4D2ED1-22EB-4A30-A6C8-CB2150EC60BC}" dt="2022-12-07T02:26:40.269" v="259" actId="26606"/>
          <ac:spMkLst>
            <pc:docMk/>
            <pc:sldMk cId="3932382984" sldId="265"/>
            <ac:spMk id="16" creationId="{53E5B1A8-3AC9-4BD1-9BBC-78CA94F2D1BA}"/>
          </ac:spMkLst>
        </pc:spChg>
        <pc:spChg chg="add del">
          <ac:chgData name="Narendra Reddy Maram" userId="7d6627a20ccea29e" providerId="LiveId" clId="{0C4D2ED1-22EB-4A30-A6C8-CB2150EC60BC}" dt="2022-12-07T02:26:40.208" v="258" actId="26606"/>
          <ac:spMkLst>
            <pc:docMk/>
            <pc:sldMk cId="3932382984" sldId="265"/>
            <ac:spMk id="22" creationId="{F13C74B1-5B17-4795-BED0-7140497B445A}"/>
          </ac:spMkLst>
        </pc:spChg>
        <pc:spChg chg="add del">
          <ac:chgData name="Narendra Reddy Maram" userId="7d6627a20ccea29e" providerId="LiveId" clId="{0C4D2ED1-22EB-4A30-A6C8-CB2150EC60BC}" dt="2022-12-07T02:26:40.208" v="258" actId="26606"/>
          <ac:spMkLst>
            <pc:docMk/>
            <pc:sldMk cId="3932382984" sldId="265"/>
            <ac:spMk id="24" creationId="{D4974D33-8DC5-464E-8C6D-BE58F0669C17}"/>
          </ac:spMkLst>
        </pc:spChg>
        <pc:spChg chg="add">
          <ac:chgData name="Narendra Reddy Maram" userId="7d6627a20ccea29e" providerId="LiveId" clId="{0C4D2ED1-22EB-4A30-A6C8-CB2150EC60BC}" dt="2022-12-07T02:26:40.269" v="259" actId="26606"/>
          <ac:spMkLst>
            <pc:docMk/>
            <pc:sldMk cId="3932382984" sldId="265"/>
            <ac:spMk id="26" creationId="{79BB35BC-D5C2-4C8B-A22A-A71E6191913B}"/>
          </ac:spMkLst>
        </pc:spChg>
        <pc:picChg chg="add del">
          <ac:chgData name="Narendra Reddy Maram" userId="7d6627a20ccea29e" providerId="LiveId" clId="{0C4D2ED1-22EB-4A30-A6C8-CB2150EC60BC}" dt="2022-12-07T02:26:40.208" v="258" actId="26606"/>
          <ac:picMkLst>
            <pc:docMk/>
            <pc:sldMk cId="3932382984" sldId="265"/>
            <ac:picMk id="18" creationId="{123A3B2D-58EA-085A-AAF4-12FE098C269A}"/>
          </ac:picMkLst>
        </pc:picChg>
        <pc:picChg chg="add">
          <ac:chgData name="Narendra Reddy Maram" userId="7d6627a20ccea29e" providerId="LiveId" clId="{0C4D2ED1-22EB-4A30-A6C8-CB2150EC60BC}" dt="2022-12-07T02:26:40.269" v="259" actId="26606"/>
          <ac:picMkLst>
            <pc:docMk/>
            <pc:sldMk cId="3932382984" sldId="265"/>
            <ac:picMk id="27" creationId="{8E0FE2C8-9370-84A4-7DD4-4C7BF64E818D}"/>
          </ac:picMkLst>
        </pc:picChg>
      </pc:sldChg>
      <pc:sldChg chg="addSp delSp modSp new mod setBg">
        <pc:chgData name="Narendra Reddy Maram" userId="7d6627a20ccea29e" providerId="LiveId" clId="{0C4D2ED1-22EB-4A30-A6C8-CB2150EC60BC}" dt="2022-12-07T02:38:01.726" v="492" actId="14100"/>
        <pc:sldMkLst>
          <pc:docMk/>
          <pc:sldMk cId="4000554456" sldId="266"/>
        </pc:sldMkLst>
        <pc:spChg chg="mod ord">
          <ac:chgData name="Narendra Reddy Maram" userId="7d6627a20ccea29e" providerId="LiveId" clId="{0C4D2ED1-22EB-4A30-A6C8-CB2150EC60BC}" dt="2022-12-07T02:36:53.719" v="391" actId="26606"/>
          <ac:spMkLst>
            <pc:docMk/>
            <pc:sldMk cId="4000554456" sldId="266"/>
            <ac:spMk id="2" creationId="{356BD0E6-0D76-AD59-D122-9A38927F0EEE}"/>
          </ac:spMkLst>
        </pc:spChg>
        <pc:spChg chg="del">
          <ac:chgData name="Narendra Reddy Maram" userId="7d6627a20ccea29e" providerId="LiveId" clId="{0C4D2ED1-22EB-4A30-A6C8-CB2150EC60BC}" dt="2022-12-07T02:36:15.401" v="380"/>
          <ac:spMkLst>
            <pc:docMk/>
            <pc:sldMk cId="4000554456" sldId="266"/>
            <ac:spMk id="3" creationId="{3E79CCF2-861D-7D90-B5D7-DB146E6FC27E}"/>
          </ac:spMkLst>
        </pc:spChg>
        <pc:spChg chg="add del">
          <ac:chgData name="Narendra Reddy Maram" userId="7d6627a20ccea29e" providerId="LiveId" clId="{0C4D2ED1-22EB-4A30-A6C8-CB2150EC60BC}" dt="2022-12-07T02:36:53.700" v="390" actId="26606"/>
          <ac:spMkLst>
            <pc:docMk/>
            <pc:sldMk cId="4000554456" sldId="266"/>
            <ac:spMk id="9" creationId="{B09A2FA4-02DF-C9F8-DF73-22B35BBDCBE8}"/>
          </ac:spMkLst>
        </pc:spChg>
        <pc:spChg chg="add del">
          <ac:chgData name="Narendra Reddy Maram" userId="7d6627a20ccea29e" providerId="LiveId" clId="{0C4D2ED1-22EB-4A30-A6C8-CB2150EC60BC}" dt="2022-12-07T02:36:19.726" v="384" actId="26606"/>
          <ac:spMkLst>
            <pc:docMk/>
            <pc:sldMk cId="4000554456" sldId="266"/>
            <ac:spMk id="10" creationId="{37C89E4B-3C9F-44B9-8B86-D9E3D112D8EC}"/>
          </ac:spMkLst>
        </pc:spChg>
        <pc:spChg chg="add del">
          <ac:chgData name="Narendra Reddy Maram" userId="7d6627a20ccea29e" providerId="LiveId" clId="{0C4D2ED1-22EB-4A30-A6C8-CB2150EC60BC}" dt="2022-12-07T02:36:42.866" v="386" actId="26606"/>
          <ac:spMkLst>
            <pc:docMk/>
            <pc:sldMk cId="4000554456" sldId="266"/>
            <ac:spMk id="18" creationId="{7F57BEA8-497D-4AA8-8A18-BDCD696B25FE}"/>
          </ac:spMkLst>
        </pc:spChg>
        <pc:spChg chg="add del">
          <ac:chgData name="Narendra Reddy Maram" userId="7d6627a20ccea29e" providerId="LiveId" clId="{0C4D2ED1-22EB-4A30-A6C8-CB2150EC60BC}" dt="2022-12-07T02:36:50.581" v="388" actId="26606"/>
          <ac:spMkLst>
            <pc:docMk/>
            <pc:sldMk cId="4000554456" sldId="266"/>
            <ac:spMk id="21" creationId="{A4AC5506-6312-4701-8D3C-40187889A947}"/>
          </ac:spMkLst>
        </pc:spChg>
        <pc:spChg chg="add del">
          <ac:chgData name="Narendra Reddy Maram" userId="7d6627a20ccea29e" providerId="LiveId" clId="{0C4D2ED1-22EB-4A30-A6C8-CB2150EC60BC}" dt="2022-12-07T02:36:53.700" v="390" actId="26606"/>
          <ac:spMkLst>
            <pc:docMk/>
            <pc:sldMk cId="4000554456" sldId="266"/>
            <ac:spMk id="23" creationId="{73AD41DB-DF9F-49BC-85AE-6AB1840AD517}"/>
          </ac:spMkLst>
        </pc:spChg>
        <pc:spChg chg="add">
          <ac:chgData name="Narendra Reddy Maram" userId="7d6627a20ccea29e" providerId="LiveId" clId="{0C4D2ED1-22EB-4A30-A6C8-CB2150EC60BC}" dt="2022-12-07T02:36:53.719" v="391" actId="26606"/>
          <ac:spMkLst>
            <pc:docMk/>
            <pc:sldMk cId="4000554456" sldId="266"/>
            <ac:spMk id="27" creationId="{B1595A09-E336-4D1B-9B3A-06A2287A54E2}"/>
          </ac:spMkLst>
        </pc:spChg>
        <pc:spChg chg="add">
          <ac:chgData name="Narendra Reddy Maram" userId="7d6627a20ccea29e" providerId="LiveId" clId="{0C4D2ED1-22EB-4A30-A6C8-CB2150EC60BC}" dt="2022-12-07T02:36:53.719" v="391" actId="26606"/>
          <ac:spMkLst>
            <pc:docMk/>
            <pc:sldMk cId="4000554456" sldId="266"/>
            <ac:spMk id="28" creationId="{3540989C-C7B8-473B-BF87-6F2DA6A90006}"/>
          </ac:spMkLst>
        </pc:spChg>
        <pc:spChg chg="add mod">
          <ac:chgData name="Narendra Reddy Maram" userId="7d6627a20ccea29e" providerId="LiveId" clId="{0C4D2ED1-22EB-4A30-A6C8-CB2150EC60BC}" dt="2022-12-07T02:37:38.365" v="487" actId="20577"/>
          <ac:spMkLst>
            <pc:docMk/>
            <pc:sldMk cId="4000554456" sldId="266"/>
            <ac:spMk id="29" creationId="{EA9716DC-6FB4-7013-217A-334A8DB8A06C}"/>
          </ac:spMkLst>
        </pc:spChg>
        <pc:grpChg chg="add del">
          <ac:chgData name="Narendra Reddy Maram" userId="7d6627a20ccea29e" providerId="LiveId" clId="{0C4D2ED1-22EB-4A30-A6C8-CB2150EC60BC}" dt="2022-12-07T02:36:53.700" v="390" actId="26606"/>
          <ac:grpSpMkLst>
            <pc:docMk/>
            <pc:sldMk cId="4000554456" sldId="266"/>
            <ac:grpSpMk id="24" creationId="{A4AE1828-51FD-4AD7-BCF6-9AF5C696CE5D}"/>
          </ac:grpSpMkLst>
        </pc:grpChg>
        <pc:picChg chg="add del mod">
          <ac:chgData name="Narendra Reddy Maram" userId="7d6627a20ccea29e" providerId="LiveId" clId="{0C4D2ED1-22EB-4A30-A6C8-CB2150EC60BC}" dt="2022-12-07T02:37:43.190" v="488" actId="478"/>
          <ac:picMkLst>
            <pc:docMk/>
            <pc:sldMk cId="4000554456" sldId="266"/>
            <ac:picMk id="5" creationId="{A4F4440D-E665-E6AC-4B1D-775B560494C0}"/>
          </ac:picMkLst>
        </pc:picChg>
        <pc:picChg chg="add mod">
          <ac:chgData name="Narendra Reddy Maram" userId="7d6627a20ccea29e" providerId="LiveId" clId="{0C4D2ED1-22EB-4A30-A6C8-CB2150EC60BC}" dt="2022-12-07T02:38:01.726" v="492" actId="14100"/>
          <ac:picMkLst>
            <pc:docMk/>
            <pc:sldMk cId="4000554456" sldId="266"/>
            <ac:picMk id="7" creationId="{B6EB1950-0BCB-0EC4-725B-4C52DEFC5517}"/>
          </ac:picMkLst>
        </pc:picChg>
        <pc:cxnChg chg="add del">
          <ac:chgData name="Narendra Reddy Maram" userId="7d6627a20ccea29e" providerId="LiveId" clId="{0C4D2ED1-22EB-4A30-A6C8-CB2150EC60BC}" dt="2022-12-07T02:36:19.726" v="384" actId="26606"/>
          <ac:cxnSpMkLst>
            <pc:docMk/>
            <pc:sldMk cId="4000554456" sldId="266"/>
            <ac:cxnSpMk id="12" creationId="{AA2EAA10-076F-46BD-8F0F-B9A2FB77A85C}"/>
          </ac:cxnSpMkLst>
        </pc:cxnChg>
        <pc:cxnChg chg="add del">
          <ac:chgData name="Narendra Reddy Maram" userId="7d6627a20ccea29e" providerId="LiveId" clId="{0C4D2ED1-22EB-4A30-A6C8-CB2150EC60BC}" dt="2022-12-07T02:36:19.726" v="384" actId="26606"/>
          <ac:cxnSpMkLst>
            <pc:docMk/>
            <pc:sldMk cId="4000554456" sldId="266"/>
            <ac:cxnSpMk id="14" creationId="{D891E407-403B-4764-86C9-33A56D3BCAA3}"/>
          </ac:cxnSpMkLst>
        </pc:cxnChg>
        <pc:cxnChg chg="add del">
          <ac:chgData name="Narendra Reddy Maram" userId="7d6627a20ccea29e" providerId="LiveId" clId="{0C4D2ED1-22EB-4A30-A6C8-CB2150EC60BC}" dt="2022-12-07T02:36:42.866" v="386" actId="26606"/>
          <ac:cxnSpMkLst>
            <pc:docMk/>
            <pc:sldMk cId="4000554456" sldId="266"/>
            <ac:cxnSpMk id="16" creationId="{AD7193FB-6AE6-4B3B-8F89-56B55DD63B4D}"/>
          </ac:cxnSpMkLst>
        </pc:cxnChg>
        <pc:cxnChg chg="add del">
          <ac:chgData name="Narendra Reddy Maram" userId="7d6627a20ccea29e" providerId="LiveId" clId="{0C4D2ED1-22EB-4A30-A6C8-CB2150EC60BC}" dt="2022-12-07T02:36:42.866" v="386" actId="26606"/>
          <ac:cxnSpMkLst>
            <pc:docMk/>
            <pc:sldMk cId="4000554456" sldId="266"/>
            <ac:cxnSpMk id="17" creationId="{D2E961F1-4A28-4A5F-BBD4-6E400E5E6C75}"/>
          </ac:cxnSpMkLst>
        </pc:cxnChg>
        <pc:cxnChg chg="add del">
          <ac:chgData name="Narendra Reddy Maram" userId="7d6627a20ccea29e" providerId="LiveId" clId="{0C4D2ED1-22EB-4A30-A6C8-CB2150EC60BC}" dt="2022-12-07T02:36:42.866" v="386" actId="26606"/>
          <ac:cxnSpMkLst>
            <pc:docMk/>
            <pc:sldMk cId="4000554456" sldId="266"/>
            <ac:cxnSpMk id="19" creationId="{A82415D3-DDE5-4D63-8CB3-23A5EC581B27}"/>
          </ac:cxnSpMkLst>
        </pc:cxnChg>
      </pc:sldChg>
      <pc:sldChg chg="addSp delSp modSp add mod ord">
        <pc:chgData name="Narendra Reddy Maram" userId="7d6627a20ccea29e" providerId="LiveId" clId="{0C4D2ED1-22EB-4A30-A6C8-CB2150EC60BC}" dt="2022-12-07T02:42:25.026" v="737"/>
        <pc:sldMkLst>
          <pc:docMk/>
          <pc:sldMk cId="1649918696" sldId="267"/>
        </pc:sldMkLst>
        <pc:spChg chg="mod">
          <ac:chgData name="Narendra Reddy Maram" userId="7d6627a20ccea29e" providerId="LiveId" clId="{0C4D2ED1-22EB-4A30-A6C8-CB2150EC60BC}" dt="2022-12-07T02:40:07.620" v="661" actId="26606"/>
          <ac:spMkLst>
            <pc:docMk/>
            <pc:sldMk cId="1649918696" sldId="267"/>
            <ac:spMk id="2" creationId="{356BD0E6-0D76-AD59-D122-9A38927F0EEE}"/>
          </ac:spMkLst>
        </pc:spChg>
        <pc:spChg chg="del">
          <ac:chgData name="Narendra Reddy Maram" userId="7d6627a20ccea29e" providerId="LiveId" clId="{0C4D2ED1-22EB-4A30-A6C8-CB2150EC60BC}" dt="2022-12-07T02:40:07.620" v="661" actId="26606"/>
          <ac:spMkLst>
            <pc:docMk/>
            <pc:sldMk cId="1649918696" sldId="267"/>
            <ac:spMk id="27" creationId="{B1595A09-E336-4D1B-9B3A-06A2287A54E2}"/>
          </ac:spMkLst>
        </pc:spChg>
        <pc:spChg chg="del">
          <ac:chgData name="Narendra Reddy Maram" userId="7d6627a20ccea29e" providerId="LiveId" clId="{0C4D2ED1-22EB-4A30-A6C8-CB2150EC60BC}" dt="2022-12-07T02:40:07.620" v="661" actId="26606"/>
          <ac:spMkLst>
            <pc:docMk/>
            <pc:sldMk cId="1649918696" sldId="267"/>
            <ac:spMk id="28" creationId="{3540989C-C7B8-473B-BF87-6F2DA6A90006}"/>
          </ac:spMkLst>
        </pc:spChg>
        <pc:spChg chg="mod ord">
          <ac:chgData name="Narendra Reddy Maram" userId="7d6627a20ccea29e" providerId="LiveId" clId="{0C4D2ED1-22EB-4A30-A6C8-CB2150EC60BC}" dt="2022-12-07T02:40:07.620" v="661" actId="26606"/>
          <ac:spMkLst>
            <pc:docMk/>
            <pc:sldMk cId="1649918696" sldId="267"/>
            <ac:spMk id="29" creationId="{EA9716DC-6FB4-7013-217A-334A8DB8A06C}"/>
          </ac:spMkLst>
        </pc:spChg>
        <pc:spChg chg="add">
          <ac:chgData name="Narendra Reddy Maram" userId="7d6627a20ccea29e" providerId="LiveId" clId="{0C4D2ED1-22EB-4A30-A6C8-CB2150EC60BC}" dt="2022-12-07T02:40:07.620" v="661" actId="26606"/>
          <ac:spMkLst>
            <pc:docMk/>
            <pc:sldMk cId="1649918696" sldId="267"/>
            <ac:spMk id="34" creationId="{B1595A09-E336-4D1B-9B3A-06A2287A54E2}"/>
          </ac:spMkLst>
        </pc:spChg>
        <pc:spChg chg="add">
          <ac:chgData name="Narendra Reddy Maram" userId="7d6627a20ccea29e" providerId="LiveId" clId="{0C4D2ED1-22EB-4A30-A6C8-CB2150EC60BC}" dt="2022-12-07T02:40:07.620" v="661" actId="26606"/>
          <ac:spMkLst>
            <pc:docMk/>
            <pc:sldMk cId="1649918696" sldId="267"/>
            <ac:spMk id="36" creationId="{3540989C-C7B8-473B-BF87-6F2DA6A90006}"/>
          </ac:spMkLst>
        </pc:spChg>
        <pc:picChg chg="add mod">
          <ac:chgData name="Narendra Reddy Maram" userId="7d6627a20ccea29e" providerId="LiveId" clId="{0C4D2ED1-22EB-4A30-A6C8-CB2150EC60BC}" dt="2022-12-07T02:40:07.620" v="661" actId="26606"/>
          <ac:picMkLst>
            <pc:docMk/>
            <pc:sldMk cId="1649918696" sldId="267"/>
            <ac:picMk id="4" creationId="{06941AB9-DD31-438E-A89B-57307529DDF7}"/>
          </ac:picMkLst>
        </pc:picChg>
        <pc:picChg chg="del">
          <ac:chgData name="Narendra Reddy Maram" userId="7d6627a20ccea29e" providerId="LiveId" clId="{0C4D2ED1-22EB-4A30-A6C8-CB2150EC60BC}" dt="2022-12-07T02:39:44.566" v="655" actId="21"/>
          <ac:picMkLst>
            <pc:docMk/>
            <pc:sldMk cId="1649918696" sldId="267"/>
            <ac:picMk id="7" creationId="{B6EB1950-0BCB-0EC4-725B-4C52DEFC5517}"/>
          </ac:picMkLst>
        </pc:picChg>
      </pc:sldChg>
      <pc:sldChg chg="addSp delSp modSp add mod">
        <pc:chgData name="Narendra Reddy Maram" userId="7d6627a20ccea29e" providerId="LiveId" clId="{0C4D2ED1-22EB-4A30-A6C8-CB2150EC60BC}" dt="2022-12-07T02:44:34.981" v="905" actId="20577"/>
        <pc:sldMkLst>
          <pc:docMk/>
          <pc:sldMk cId="2748292473" sldId="268"/>
        </pc:sldMkLst>
        <pc:spChg chg="mod">
          <ac:chgData name="Narendra Reddy Maram" userId="7d6627a20ccea29e" providerId="LiveId" clId="{0C4D2ED1-22EB-4A30-A6C8-CB2150EC60BC}" dt="2022-12-07T02:41:56.371" v="732" actId="14100"/>
          <ac:spMkLst>
            <pc:docMk/>
            <pc:sldMk cId="2748292473" sldId="268"/>
            <ac:spMk id="2" creationId="{356BD0E6-0D76-AD59-D122-9A38927F0EEE}"/>
          </ac:spMkLst>
        </pc:spChg>
        <pc:spChg chg="mod">
          <ac:chgData name="Narendra Reddy Maram" userId="7d6627a20ccea29e" providerId="LiveId" clId="{0C4D2ED1-22EB-4A30-A6C8-CB2150EC60BC}" dt="2022-12-07T02:44:34.981" v="905" actId="20577"/>
          <ac:spMkLst>
            <pc:docMk/>
            <pc:sldMk cId="2748292473" sldId="268"/>
            <ac:spMk id="29" creationId="{EA9716DC-6FB4-7013-217A-334A8DB8A06C}"/>
          </ac:spMkLst>
        </pc:spChg>
        <pc:picChg chg="del">
          <ac:chgData name="Narendra Reddy Maram" userId="7d6627a20ccea29e" providerId="LiveId" clId="{0C4D2ED1-22EB-4A30-A6C8-CB2150EC60BC}" dt="2022-12-07T02:41:25.012" v="725" actId="21"/>
          <ac:picMkLst>
            <pc:docMk/>
            <pc:sldMk cId="2748292473" sldId="268"/>
            <ac:picMk id="4" creationId="{06941AB9-DD31-438E-A89B-57307529DDF7}"/>
          </ac:picMkLst>
        </pc:picChg>
        <pc:picChg chg="add mod">
          <ac:chgData name="Narendra Reddy Maram" userId="7d6627a20ccea29e" providerId="LiveId" clId="{0C4D2ED1-22EB-4A30-A6C8-CB2150EC60BC}" dt="2022-12-07T02:42:14.925" v="735" actId="1076"/>
          <ac:picMkLst>
            <pc:docMk/>
            <pc:sldMk cId="2748292473" sldId="268"/>
            <ac:picMk id="5" creationId="{70C998B7-A729-BBBA-FA00-A4853EB959B6}"/>
          </ac:picMkLst>
        </pc:picChg>
      </pc:sldChg>
      <pc:sldChg chg="modSp add mod">
        <pc:chgData name="Narendra Reddy Maram" userId="7d6627a20ccea29e" providerId="LiveId" clId="{0C4D2ED1-22EB-4A30-A6C8-CB2150EC60BC}" dt="2022-12-07T02:44:28.848" v="901" actId="20577"/>
        <pc:sldMkLst>
          <pc:docMk/>
          <pc:sldMk cId="1668437395" sldId="269"/>
        </pc:sldMkLst>
        <pc:spChg chg="mod">
          <ac:chgData name="Narendra Reddy Maram" userId="7d6627a20ccea29e" providerId="LiveId" clId="{0C4D2ED1-22EB-4A30-A6C8-CB2150EC60BC}" dt="2022-12-07T02:43:36.759" v="748" actId="20577"/>
          <ac:spMkLst>
            <pc:docMk/>
            <pc:sldMk cId="1668437395" sldId="269"/>
            <ac:spMk id="2" creationId="{356BD0E6-0D76-AD59-D122-9A38927F0EEE}"/>
          </ac:spMkLst>
        </pc:spChg>
        <pc:spChg chg="mod">
          <ac:chgData name="Narendra Reddy Maram" userId="7d6627a20ccea29e" providerId="LiveId" clId="{0C4D2ED1-22EB-4A30-A6C8-CB2150EC60BC}" dt="2022-12-07T02:44:28.848" v="901" actId="20577"/>
          <ac:spMkLst>
            <pc:docMk/>
            <pc:sldMk cId="1668437395" sldId="269"/>
            <ac:spMk id="29" creationId="{EA9716DC-6FB4-7013-217A-334A8DB8A0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F664-233D-558F-3F97-33648B2FA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007E49-BF03-A855-16A6-360EF58A4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C09C39-24B1-F117-0BDE-3CEB8212CDF3}"/>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5" name="Footer Placeholder 4">
            <a:extLst>
              <a:ext uri="{FF2B5EF4-FFF2-40B4-BE49-F238E27FC236}">
                <a16:creationId xmlns:a16="http://schemas.microsoft.com/office/drawing/2014/main" id="{5A964C1D-B25E-CCBF-403F-A07FAB406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837C8-D628-E94B-FDDB-2F8E53309BE6}"/>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308894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BD5D-4860-2EAA-639A-BAD21573FD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B176C0-4ADD-BF1B-45E6-152DA50ED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96C9A-F301-E7B5-C0D9-CA8FF5D4D1CE}"/>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5" name="Footer Placeholder 4">
            <a:extLst>
              <a:ext uri="{FF2B5EF4-FFF2-40B4-BE49-F238E27FC236}">
                <a16:creationId xmlns:a16="http://schemas.microsoft.com/office/drawing/2014/main" id="{73E976E6-2EBF-5A93-8903-1DBB9FA4A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0BC03-3117-0933-18DB-0CB47F9DDB7C}"/>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405445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1BA648-82F0-E7D7-C266-BCBC7DF77F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3E430-CD23-A203-BDB9-027BE276AC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C5F03-2C7B-2A75-C4F8-032674B83C6A}"/>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5" name="Footer Placeholder 4">
            <a:extLst>
              <a:ext uri="{FF2B5EF4-FFF2-40B4-BE49-F238E27FC236}">
                <a16:creationId xmlns:a16="http://schemas.microsoft.com/office/drawing/2014/main" id="{54895223-B1E2-0F42-04F5-1F314E288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75DE1-C434-EFCF-7050-9091C03DD117}"/>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13776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05E9-74C8-68D6-F2A6-AA9FAF132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2BE85-CF7E-582E-45A6-4AAFD267F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3D525-6EC0-A6C6-7AF0-1F16D3114170}"/>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5" name="Footer Placeholder 4">
            <a:extLst>
              <a:ext uri="{FF2B5EF4-FFF2-40B4-BE49-F238E27FC236}">
                <a16:creationId xmlns:a16="http://schemas.microsoft.com/office/drawing/2014/main" id="{EF95C23B-BB27-F955-6107-579753011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0E4B7-0CC6-22CA-3A6B-537EBE7932E9}"/>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359378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F19D-0238-CE61-94CF-8BB8E8203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A74BF3-8EB9-D25B-879B-5D6AD164E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89B39-DC69-56EC-8BEA-62252D26A08D}"/>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5" name="Footer Placeholder 4">
            <a:extLst>
              <a:ext uri="{FF2B5EF4-FFF2-40B4-BE49-F238E27FC236}">
                <a16:creationId xmlns:a16="http://schemas.microsoft.com/office/drawing/2014/main" id="{9D8535F5-FCB0-C869-1CA6-7B2F33C6A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31AC4-ACA8-91BE-3D2D-748CC199EA58}"/>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86386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B790-5894-8492-73C9-663CC5180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7F03D-E577-CA40-7182-860D401D8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3AEF8-5105-BC44-90BA-6F620132E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8E84C1-7805-E523-86A9-114B7B770183}"/>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6" name="Footer Placeholder 5">
            <a:extLst>
              <a:ext uri="{FF2B5EF4-FFF2-40B4-BE49-F238E27FC236}">
                <a16:creationId xmlns:a16="http://schemas.microsoft.com/office/drawing/2014/main" id="{2F51E4EA-0701-C1CB-F475-000509DAB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17BE4-E5FC-31D5-3DE5-C1A50EB269C6}"/>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385011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2B2E-9F8A-93C4-F178-892EEBC67B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20F89-985E-D18D-E12B-4EFFC26F7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C9AB9-8695-74FE-D279-FF8C9EE87E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5335D8-84A8-6764-E962-819E62DCF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D7239-7EA6-D746-88D3-537FE9C39F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D72E-014A-C227-0AC6-35F106F57E42}"/>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8" name="Footer Placeholder 7">
            <a:extLst>
              <a:ext uri="{FF2B5EF4-FFF2-40B4-BE49-F238E27FC236}">
                <a16:creationId xmlns:a16="http://schemas.microsoft.com/office/drawing/2014/main" id="{A6CD08AC-A968-6D61-C2CB-AD652B6E8A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FFC811-B825-E51E-4B80-E995D41C61F0}"/>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270622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2C5-72C7-163E-5785-69F2CA547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0F4EE-2FA0-C5E7-D927-DC49B2CC4772}"/>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4" name="Footer Placeholder 3">
            <a:extLst>
              <a:ext uri="{FF2B5EF4-FFF2-40B4-BE49-F238E27FC236}">
                <a16:creationId xmlns:a16="http://schemas.microsoft.com/office/drawing/2014/main" id="{2AB0094E-BCC9-94C3-B871-ED3F8BBD0D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BD3941-4807-0FB7-886E-3B35B4C00623}"/>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381896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F71A3-9D77-89B2-DFDE-F569C0EA0C1C}"/>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3" name="Footer Placeholder 2">
            <a:extLst>
              <a:ext uri="{FF2B5EF4-FFF2-40B4-BE49-F238E27FC236}">
                <a16:creationId xmlns:a16="http://schemas.microsoft.com/office/drawing/2014/main" id="{782EB7BC-0777-ADC2-EE26-0FBDD7E976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32EEB3-A3C2-D3BD-4563-4CAEEECEF1D1}"/>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227459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CA43-3FCB-FB8F-9CE3-626A9F877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8C4393-E6BD-070D-CC55-8B0F21FA9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BFFC9-B525-2C7E-C493-B5CCDC2A6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62AF3-5DA6-FFE0-88EF-6FF762F8408F}"/>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6" name="Footer Placeholder 5">
            <a:extLst>
              <a:ext uri="{FF2B5EF4-FFF2-40B4-BE49-F238E27FC236}">
                <a16:creationId xmlns:a16="http://schemas.microsoft.com/office/drawing/2014/main" id="{405A3788-483C-346D-E390-13E211AA7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FE2FF-4092-BAB1-EF26-7EA94B6008FC}"/>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305421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B540-669B-871E-CBAC-754368E63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5F7D53-D331-F888-4595-905CD676F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309960-1CFF-1AC0-A694-3321A8351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05606-AF8F-0C6C-8665-C7DDF1E7705E}"/>
              </a:ext>
            </a:extLst>
          </p:cNvPr>
          <p:cNvSpPr>
            <a:spLocks noGrp="1"/>
          </p:cNvSpPr>
          <p:nvPr>
            <p:ph type="dt" sz="half" idx="10"/>
          </p:nvPr>
        </p:nvSpPr>
        <p:spPr/>
        <p:txBody>
          <a:bodyPr/>
          <a:lstStyle/>
          <a:p>
            <a:fld id="{3A9445FE-6FA3-4D84-9647-9185EFA27755}" type="datetimeFigureOut">
              <a:rPr lang="en-US" smtClean="0"/>
              <a:t>12/6/2022</a:t>
            </a:fld>
            <a:endParaRPr lang="en-US"/>
          </a:p>
        </p:txBody>
      </p:sp>
      <p:sp>
        <p:nvSpPr>
          <p:cNvPr id="6" name="Footer Placeholder 5">
            <a:extLst>
              <a:ext uri="{FF2B5EF4-FFF2-40B4-BE49-F238E27FC236}">
                <a16:creationId xmlns:a16="http://schemas.microsoft.com/office/drawing/2014/main" id="{C21849F6-FA00-C8F1-F354-5E88D7DAE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0C175-D55F-4D21-A62D-F82CED418F54}"/>
              </a:ext>
            </a:extLst>
          </p:cNvPr>
          <p:cNvSpPr>
            <a:spLocks noGrp="1"/>
          </p:cNvSpPr>
          <p:nvPr>
            <p:ph type="sldNum" sz="quarter" idx="12"/>
          </p:nvPr>
        </p:nvSpPr>
        <p:spPr/>
        <p:txBody>
          <a:bodyPr/>
          <a:lstStyle/>
          <a:p>
            <a:fld id="{F08F0197-AD3C-4EB5-88E9-BA2F1E41A12E}" type="slidenum">
              <a:rPr lang="en-US" smtClean="0"/>
              <a:t>‹#›</a:t>
            </a:fld>
            <a:endParaRPr lang="en-US"/>
          </a:p>
        </p:txBody>
      </p:sp>
    </p:spTree>
    <p:extLst>
      <p:ext uri="{BB962C8B-B14F-4D97-AF65-F5344CB8AC3E}">
        <p14:creationId xmlns:p14="http://schemas.microsoft.com/office/powerpoint/2010/main" val="373830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B240C-5F5B-185C-B65C-8AB0A6B93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B3F9B6-F21B-8091-1FE1-9E5C2FC8E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5B761-6ED9-536D-527E-143E1616F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445FE-6FA3-4D84-9647-9185EFA27755}" type="datetimeFigureOut">
              <a:rPr lang="en-US" smtClean="0"/>
              <a:t>12/6/2022</a:t>
            </a:fld>
            <a:endParaRPr lang="en-US"/>
          </a:p>
        </p:txBody>
      </p:sp>
      <p:sp>
        <p:nvSpPr>
          <p:cNvPr id="5" name="Footer Placeholder 4">
            <a:extLst>
              <a:ext uri="{FF2B5EF4-FFF2-40B4-BE49-F238E27FC236}">
                <a16:creationId xmlns:a16="http://schemas.microsoft.com/office/drawing/2014/main" id="{D2F69F23-D5FD-8577-021D-BE75B8883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7A545-707E-952E-5AB8-6FDD35F2C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F0197-AD3C-4EB5-88E9-BA2F1E41A12E}" type="slidenum">
              <a:rPr lang="en-US" smtClean="0"/>
              <a:t>‹#›</a:t>
            </a:fld>
            <a:endParaRPr lang="en-US"/>
          </a:p>
        </p:txBody>
      </p:sp>
    </p:spTree>
    <p:extLst>
      <p:ext uri="{BB962C8B-B14F-4D97-AF65-F5344CB8AC3E}">
        <p14:creationId xmlns:p14="http://schemas.microsoft.com/office/powerpoint/2010/main" val="3337866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ramNaren/SocialMediaApp"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H-jZsR1e9AHvVu2FhSCFccgzqW5SYBAj/view?usp=drivesdk" TargetMode="External"/><Relationship Id="rId2" Type="http://schemas.openxmlformats.org/officeDocument/2006/relationships/hyperlink" Target="https://drive.google.com/file/d/1FaPXxk4Z4tniGlF8NRyHPWlkhRSrlHOA/view?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9B6-D73B-CCFD-9938-89C69888D882}"/>
              </a:ext>
            </a:extLst>
          </p:cNvPr>
          <p:cNvSpPr>
            <a:spLocks noGrp="1"/>
          </p:cNvSpPr>
          <p:nvPr>
            <p:ph type="ctrTitle"/>
          </p:nvPr>
        </p:nvSpPr>
        <p:spPr/>
        <p:txBody>
          <a:bodyPr>
            <a:normAutofit fontScale="90000"/>
          </a:bodyPr>
          <a:lstStyle/>
          <a:p>
            <a:r>
              <a:rPr lang="en-US" sz="4000" b="0" i="0" dirty="0">
                <a:solidFill>
                  <a:srgbClr val="202122"/>
                </a:solidFill>
                <a:effectLst/>
                <a:latin typeface="+mn-lt"/>
              </a:rPr>
              <a:t>CS 585 - Section I01 </a:t>
            </a:r>
            <a:r>
              <a:rPr lang="en-US" sz="4000" dirty="0">
                <a:solidFill>
                  <a:srgbClr val="202122"/>
                </a:solidFill>
                <a:latin typeface="+mn-lt"/>
              </a:rPr>
              <a:t>Software Engineering</a:t>
            </a:r>
            <a:br>
              <a:rPr lang="en-US" sz="4000" dirty="0">
                <a:solidFill>
                  <a:srgbClr val="202122"/>
                </a:solidFill>
                <a:latin typeface="+mn-lt"/>
              </a:rPr>
            </a:br>
            <a:br>
              <a:rPr lang="en-US" dirty="0">
                <a:latin typeface="+mn-lt"/>
              </a:rPr>
            </a:br>
            <a:r>
              <a:rPr lang="en-US" dirty="0">
                <a:latin typeface="+mn-lt"/>
              </a:rPr>
              <a:t>University Social Media Platform</a:t>
            </a:r>
          </a:p>
        </p:txBody>
      </p:sp>
      <p:sp>
        <p:nvSpPr>
          <p:cNvPr id="3" name="Subtitle 2">
            <a:extLst>
              <a:ext uri="{FF2B5EF4-FFF2-40B4-BE49-F238E27FC236}">
                <a16:creationId xmlns:a16="http://schemas.microsoft.com/office/drawing/2014/main" id="{F7EBF6CE-78C0-3656-C3E6-5A9E1E4BAF91}"/>
              </a:ext>
            </a:extLst>
          </p:cNvPr>
          <p:cNvSpPr>
            <a:spLocks noGrp="1"/>
          </p:cNvSpPr>
          <p:nvPr>
            <p:ph type="subTitle" idx="1"/>
          </p:nvPr>
        </p:nvSpPr>
        <p:spPr/>
        <p:txBody>
          <a:bodyPr>
            <a:normAutofit fontScale="77500" lnSpcReduction="20000"/>
          </a:bodyPr>
          <a:lstStyle/>
          <a:p>
            <a:pPr algn="r"/>
            <a:r>
              <a:rPr lang="en-US" b="1" dirty="0"/>
              <a:t>By: </a:t>
            </a:r>
          </a:p>
          <a:p>
            <a:pPr algn="r"/>
            <a:r>
              <a:rPr lang="en-US" dirty="0" err="1"/>
              <a:t>Divya</a:t>
            </a:r>
            <a:r>
              <a:rPr lang="en-US" dirty="0"/>
              <a:t> </a:t>
            </a:r>
            <a:r>
              <a:rPr lang="en-US" dirty="0" err="1"/>
              <a:t>Sonita</a:t>
            </a:r>
            <a:r>
              <a:rPr lang="en-US" dirty="0"/>
              <a:t> </a:t>
            </a:r>
            <a:r>
              <a:rPr lang="en-US" dirty="0" err="1"/>
              <a:t>Thirumalareddy</a:t>
            </a:r>
            <a:endParaRPr lang="en-US" dirty="0"/>
          </a:p>
          <a:p>
            <a:pPr algn="r"/>
            <a:r>
              <a:rPr lang="en-US" dirty="0"/>
              <a:t>Narendra Reddy </a:t>
            </a:r>
            <a:r>
              <a:rPr lang="en-US" dirty="0" err="1"/>
              <a:t>Maram</a:t>
            </a:r>
            <a:endParaRPr lang="en-US" dirty="0"/>
          </a:p>
          <a:p>
            <a:pPr algn="r"/>
            <a:r>
              <a:rPr lang="en-US" dirty="0"/>
              <a:t>Naveen Kumar </a:t>
            </a:r>
            <a:r>
              <a:rPr lang="en-US" dirty="0" err="1"/>
              <a:t>Akula</a:t>
            </a:r>
            <a:endParaRPr lang="en-US" dirty="0"/>
          </a:p>
          <a:p>
            <a:pPr algn="r"/>
            <a:r>
              <a:rPr lang="en-US" dirty="0"/>
              <a:t>Bhuvaneswari Sayapaneni</a:t>
            </a:r>
          </a:p>
        </p:txBody>
      </p:sp>
    </p:spTree>
    <p:extLst>
      <p:ext uri="{BB962C8B-B14F-4D97-AF65-F5344CB8AC3E}">
        <p14:creationId xmlns:p14="http://schemas.microsoft.com/office/powerpoint/2010/main" val="1495498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96DA-C5EF-094F-BF09-D13ED2085EE9}"/>
              </a:ext>
            </a:extLst>
          </p:cNvPr>
          <p:cNvSpPr>
            <a:spLocks noGrp="1"/>
          </p:cNvSpPr>
          <p:nvPr>
            <p:ph type="title"/>
          </p:nvPr>
        </p:nvSpPr>
        <p:spPr/>
        <p:txBody>
          <a:bodyPr/>
          <a:lstStyle/>
          <a:p>
            <a:r>
              <a:rPr lang="en-US" b="1" dirty="0" err="1"/>
              <a:t>Divya</a:t>
            </a:r>
            <a:r>
              <a:rPr lang="en-US" b="1" dirty="0"/>
              <a:t> </a:t>
            </a:r>
            <a:r>
              <a:rPr lang="en-US" b="1" dirty="0" err="1"/>
              <a:t>Sonita</a:t>
            </a:r>
            <a:br>
              <a:rPr lang="en-US" dirty="0"/>
            </a:br>
            <a:r>
              <a:rPr lang="en-US" sz="1800" b="1" dirty="0"/>
              <a:t> </a:t>
            </a:r>
            <a:endParaRPr lang="en-US" sz="1800" dirty="0"/>
          </a:p>
        </p:txBody>
      </p:sp>
      <p:sp>
        <p:nvSpPr>
          <p:cNvPr id="3" name="Content Placeholder 2">
            <a:extLst>
              <a:ext uri="{FF2B5EF4-FFF2-40B4-BE49-F238E27FC236}">
                <a16:creationId xmlns:a16="http://schemas.microsoft.com/office/drawing/2014/main" id="{EF8CB08D-6C4B-0744-35C4-B4FB0E01A434}"/>
              </a:ext>
            </a:extLst>
          </p:cNvPr>
          <p:cNvSpPr>
            <a:spLocks noGrp="1"/>
          </p:cNvSpPr>
          <p:nvPr>
            <p:ph sz="half" idx="1"/>
          </p:nvPr>
        </p:nvSpPr>
        <p:spPr>
          <a:xfrm>
            <a:off x="838200" y="1825625"/>
            <a:ext cx="10287000" cy="4351338"/>
          </a:xfrm>
        </p:spPr>
        <p:txBody>
          <a:bodyPr/>
          <a:lstStyle/>
          <a:p>
            <a:pPr marL="0" marR="0">
              <a:spcBef>
                <a:spcPts val="0"/>
              </a:spcBef>
              <a:spcAft>
                <a:spcPts val="0"/>
              </a:spcAft>
            </a:pPr>
            <a:r>
              <a:rPr lang="en-US" sz="3200" dirty="0">
                <a:latin typeface="Calibri" panose="020F0502020204030204" pitchFamily="34" charset="0"/>
                <a:ea typeface="SimSun" panose="02010600030101010101" pitchFamily="2" charset="-122"/>
                <a:cs typeface="Times New Roman" panose="02020603050405020304" pitchFamily="18" charset="0"/>
              </a:rPr>
              <a:t>Developed the feature </a:t>
            </a:r>
            <a:r>
              <a:rPr lang="en-US" sz="3200" dirty="0">
                <a:effectLst/>
                <a:latin typeface="Calibri" panose="020F0502020204030204" pitchFamily="34" charset="0"/>
                <a:ea typeface="SimSun" panose="02010600030101010101" pitchFamily="2" charset="-122"/>
                <a:cs typeface="Times New Roman" panose="02020603050405020304" pitchFamily="18" charset="0"/>
              </a:rPr>
              <a:t>view timeline with the content posted by</a:t>
            </a:r>
          </a:p>
          <a:p>
            <a:pPr marL="0" marR="0" indent="0">
              <a:spcBef>
                <a:spcPts val="0"/>
              </a:spcBef>
              <a:spcAft>
                <a:spcPts val="0"/>
              </a:spcAft>
              <a:buNone/>
            </a:pPr>
            <a:r>
              <a:rPr lang="en-US" sz="3200" dirty="0">
                <a:latin typeface="Calibri" panose="020F0502020204030204" pitchFamily="34" charset="0"/>
                <a:ea typeface="SimSun" panose="02010600030101010101" pitchFamily="2" charset="-122"/>
                <a:cs typeface="Times New Roman" panose="02020603050405020304" pitchFamily="18" charset="0"/>
              </a:rPr>
              <a:t> </a:t>
            </a:r>
            <a:r>
              <a:rPr lang="en-US" sz="3200" dirty="0">
                <a:effectLst/>
                <a:latin typeface="Calibri" panose="020F0502020204030204" pitchFamily="34" charset="0"/>
                <a:ea typeface="SimSun" panose="02010600030101010101" pitchFamily="2" charset="-122"/>
                <a:cs typeface="Times New Roman" panose="02020603050405020304" pitchFamily="18" charset="0"/>
              </a:rPr>
              <a:t>  member's feature.</a:t>
            </a:r>
          </a:p>
          <a:p>
            <a:pPr marL="0" marR="0">
              <a:spcBef>
                <a:spcPts val="0"/>
              </a:spcBef>
              <a:spcAft>
                <a:spcPts val="0"/>
              </a:spcAft>
            </a:pPr>
            <a:endParaRPr lang="en-US" sz="32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3200" dirty="0">
                <a:latin typeface="Calibri" panose="020F0502020204030204" pitchFamily="34" charset="0"/>
                <a:ea typeface="SimSun" panose="02010600030101010101" pitchFamily="2" charset="-122"/>
                <a:cs typeface="Times New Roman" panose="02020603050405020304" pitchFamily="18" charset="0"/>
              </a:rPr>
              <a:t>Designed </a:t>
            </a:r>
            <a:r>
              <a:rPr lang="en-US" sz="3200" dirty="0">
                <a:effectLst/>
                <a:latin typeface="Calibri" panose="020F0502020204030204" pitchFamily="34" charset="0"/>
                <a:ea typeface="SimSun" panose="02010600030101010101" pitchFamily="2" charset="-122"/>
                <a:cs typeface="Times New Roman" panose="02020603050405020304" pitchFamily="18" charset="0"/>
              </a:rPr>
              <a:t>the database architecture of the project.</a:t>
            </a:r>
          </a:p>
          <a:p>
            <a:pPr marL="0" marR="0">
              <a:spcBef>
                <a:spcPts val="0"/>
              </a:spcBef>
              <a:spcAft>
                <a:spcPts val="0"/>
              </a:spcAft>
            </a:pPr>
            <a:endParaRPr lang="en-US" sz="32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3200" dirty="0">
                <a:effectLst/>
                <a:latin typeface="Calibri" panose="020F0502020204030204" pitchFamily="34" charset="0"/>
                <a:ea typeface="SimSun" panose="02010600030101010101" pitchFamily="2" charset="-122"/>
                <a:cs typeface="Times New Roman" panose="02020603050405020304" pitchFamily="18" charset="0"/>
              </a:rPr>
              <a:t>Completed the database data saving of the project. </a:t>
            </a:r>
          </a:p>
          <a:p>
            <a:endParaRPr lang="en-US" dirty="0"/>
          </a:p>
        </p:txBody>
      </p:sp>
    </p:spTree>
    <p:extLst>
      <p:ext uri="{BB962C8B-B14F-4D97-AF65-F5344CB8AC3E}">
        <p14:creationId xmlns:p14="http://schemas.microsoft.com/office/powerpoint/2010/main" val="381904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96DA-C5EF-094F-BF09-D13ED2085EE9}"/>
              </a:ext>
            </a:extLst>
          </p:cNvPr>
          <p:cNvSpPr>
            <a:spLocks noGrp="1"/>
          </p:cNvSpPr>
          <p:nvPr>
            <p:ph type="title"/>
          </p:nvPr>
        </p:nvSpPr>
        <p:spPr/>
        <p:txBody>
          <a:bodyPr/>
          <a:lstStyle/>
          <a:p>
            <a:r>
              <a:rPr lang="en-US" b="1" dirty="0"/>
              <a:t>Naveen Kumar </a:t>
            </a:r>
            <a:r>
              <a:rPr lang="en-US" b="1" dirty="0" err="1"/>
              <a:t>Akula</a:t>
            </a:r>
            <a:br>
              <a:rPr lang="en-US" sz="1800" b="1" dirty="0"/>
            </a:br>
            <a:endParaRPr lang="en-US" sz="1800" dirty="0"/>
          </a:p>
        </p:txBody>
      </p:sp>
      <p:sp>
        <p:nvSpPr>
          <p:cNvPr id="3" name="Content Placeholder 2">
            <a:extLst>
              <a:ext uri="{FF2B5EF4-FFF2-40B4-BE49-F238E27FC236}">
                <a16:creationId xmlns:a16="http://schemas.microsoft.com/office/drawing/2014/main" id="{EF8CB08D-6C4B-0744-35C4-B4FB0E01A434}"/>
              </a:ext>
            </a:extLst>
          </p:cNvPr>
          <p:cNvSpPr>
            <a:spLocks noGrp="1"/>
          </p:cNvSpPr>
          <p:nvPr>
            <p:ph sz="half" idx="1"/>
          </p:nvPr>
        </p:nvSpPr>
        <p:spPr>
          <a:xfrm>
            <a:off x="838200" y="1825625"/>
            <a:ext cx="10711543" cy="4351338"/>
          </a:xfrm>
        </p:spPr>
        <p:txBody>
          <a:bodyPr/>
          <a:lstStyle/>
          <a:p>
            <a:pPr marL="0" marR="0">
              <a:spcBef>
                <a:spcPts val="0"/>
              </a:spcBef>
              <a:spcAft>
                <a:spcPts val="0"/>
              </a:spcAft>
            </a:pPr>
            <a:r>
              <a:rPr lang="en-US" sz="3600" dirty="0">
                <a:effectLst/>
                <a:latin typeface="Calibri" panose="020F0502020204030204" pitchFamily="34" charset="0"/>
                <a:ea typeface="SimSun" panose="02010600030101010101" pitchFamily="2" charset="-122"/>
                <a:cs typeface="Times New Roman" panose="02020603050405020304" pitchFamily="18" charset="0"/>
              </a:rPr>
              <a:t>Design </a:t>
            </a:r>
            <a:r>
              <a:rPr lang="en-US" sz="3600" dirty="0">
                <a:latin typeface="Calibri" panose="020F0502020204030204" pitchFamily="34" charset="0"/>
                <a:ea typeface="SimSun" panose="02010600030101010101" pitchFamily="2" charset="-122"/>
                <a:cs typeface="Times New Roman" panose="02020603050405020304" pitchFamily="18" charset="0"/>
              </a:rPr>
              <a:t>of</a:t>
            </a:r>
            <a:r>
              <a:rPr lang="en-US" sz="3600" dirty="0">
                <a:effectLst/>
                <a:latin typeface="Calibri" panose="020F0502020204030204" pitchFamily="34" charset="0"/>
                <a:ea typeface="SimSun" panose="02010600030101010101" pitchFamily="2" charset="-122"/>
                <a:cs typeface="Times New Roman" panose="02020603050405020304" pitchFamily="18" charset="0"/>
              </a:rPr>
              <a:t> the student’s login page with CSS.</a:t>
            </a:r>
            <a:endParaRPr lang="en-US" sz="3600" dirty="0">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endParaRPr lang="en-US" sz="36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3600" dirty="0">
                <a:effectLst/>
                <a:latin typeface="Calibri" panose="020F0502020204030204" pitchFamily="34" charset="0"/>
                <a:ea typeface="SimSun" panose="02010600030101010101" pitchFamily="2" charset="-122"/>
                <a:cs typeface="Times New Roman" panose="02020603050405020304" pitchFamily="18" charset="0"/>
              </a:rPr>
              <a:t>Developed the login/registration validation process. </a:t>
            </a:r>
          </a:p>
          <a:p>
            <a:pPr marL="0" marR="0">
              <a:spcBef>
                <a:spcPts val="0"/>
              </a:spcBef>
              <a:spcAft>
                <a:spcPts val="0"/>
              </a:spcAft>
            </a:pPr>
            <a:endParaRPr lang="en-US" sz="36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3600" dirty="0">
                <a:effectLst/>
                <a:latin typeface="Calibri" panose="020F0502020204030204" pitchFamily="34" charset="0"/>
                <a:ea typeface="SimSun" panose="02010600030101010101" pitchFamily="2" charset="-122"/>
                <a:cs typeface="Times New Roman" panose="02020603050405020304" pitchFamily="18" charset="0"/>
              </a:rPr>
              <a:t>Design and development of the Add/Remove friend’s feature.</a:t>
            </a:r>
          </a:p>
          <a:p>
            <a:endParaRPr lang="en-US" dirty="0"/>
          </a:p>
        </p:txBody>
      </p:sp>
    </p:spTree>
    <p:extLst>
      <p:ext uri="{BB962C8B-B14F-4D97-AF65-F5344CB8AC3E}">
        <p14:creationId xmlns:p14="http://schemas.microsoft.com/office/powerpoint/2010/main" val="45003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96DA-C5EF-094F-BF09-D13ED2085EE9}"/>
              </a:ext>
            </a:extLst>
          </p:cNvPr>
          <p:cNvSpPr>
            <a:spLocks noGrp="1"/>
          </p:cNvSpPr>
          <p:nvPr>
            <p:ph type="title"/>
          </p:nvPr>
        </p:nvSpPr>
        <p:spPr/>
        <p:txBody>
          <a:bodyPr/>
          <a:lstStyle/>
          <a:p>
            <a:r>
              <a:rPr lang="en-US" dirty="0"/>
              <a:t>Narendra Reddy </a:t>
            </a:r>
            <a:r>
              <a:rPr lang="en-US" dirty="0" err="1"/>
              <a:t>Maram</a:t>
            </a:r>
            <a:br>
              <a:rPr lang="en-US" sz="1800" b="1" dirty="0"/>
            </a:br>
            <a:endParaRPr lang="en-US" sz="1800" dirty="0"/>
          </a:p>
        </p:txBody>
      </p:sp>
      <p:sp>
        <p:nvSpPr>
          <p:cNvPr id="3" name="Content Placeholder 2">
            <a:extLst>
              <a:ext uri="{FF2B5EF4-FFF2-40B4-BE49-F238E27FC236}">
                <a16:creationId xmlns:a16="http://schemas.microsoft.com/office/drawing/2014/main" id="{EF8CB08D-6C4B-0744-35C4-B4FB0E01A434}"/>
              </a:ext>
            </a:extLst>
          </p:cNvPr>
          <p:cNvSpPr>
            <a:spLocks noGrp="1"/>
          </p:cNvSpPr>
          <p:nvPr>
            <p:ph sz="half" idx="1"/>
          </p:nvPr>
        </p:nvSpPr>
        <p:spPr>
          <a:xfrm>
            <a:off x="838200" y="1825625"/>
            <a:ext cx="10515600" cy="4351338"/>
          </a:xfrm>
        </p:spPr>
        <p:txBody>
          <a:bodyPr/>
          <a:lstStyle/>
          <a:p>
            <a:r>
              <a:rPr lang="en-US" dirty="0"/>
              <a:t>I have completed finalizing the project’s database architecture and done code push database requirements.</a:t>
            </a:r>
          </a:p>
          <a:p>
            <a:pPr marR="0">
              <a:spcAft>
                <a:spcPts val="0"/>
              </a:spcAft>
            </a:pPr>
            <a:r>
              <a:rPr lang="en-US" dirty="0"/>
              <a:t>Completed the project setup.</a:t>
            </a:r>
          </a:p>
          <a:p>
            <a:pPr marR="0">
              <a:spcAft>
                <a:spcPts val="0"/>
              </a:spcAft>
            </a:pPr>
            <a:r>
              <a:rPr lang="en-US" dirty="0"/>
              <a:t>Developed the student registration page.</a:t>
            </a:r>
          </a:p>
          <a:p>
            <a:pPr marR="0">
              <a:spcAft>
                <a:spcPts val="0"/>
              </a:spcAft>
            </a:pPr>
            <a:r>
              <a:rPr lang="en-US" dirty="0"/>
              <a:t>Design and development of posting status update on social media features.</a:t>
            </a:r>
          </a:p>
          <a:p>
            <a:r>
              <a:rPr lang="en-US" dirty="0"/>
              <a:t>I have handled the code to GitHub. </a:t>
            </a:r>
          </a:p>
          <a:p>
            <a:pPr marL="0" indent="0">
              <a:buNone/>
            </a:pPr>
            <a:r>
              <a:rPr lang="en-US" dirty="0"/>
              <a:t>  </a:t>
            </a:r>
            <a:r>
              <a:rPr lang="en-US" dirty="0">
                <a:hlinkClick r:id="rId2"/>
              </a:rPr>
              <a:t>https://github.com/MaramNaren/SocialMediaApp</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69890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96DA-C5EF-094F-BF09-D13ED2085EE9}"/>
              </a:ext>
            </a:extLst>
          </p:cNvPr>
          <p:cNvSpPr>
            <a:spLocks noGrp="1"/>
          </p:cNvSpPr>
          <p:nvPr>
            <p:ph type="title"/>
          </p:nvPr>
        </p:nvSpPr>
        <p:spPr/>
        <p:txBody>
          <a:bodyPr/>
          <a:lstStyle/>
          <a:p>
            <a:r>
              <a:rPr lang="en-US" dirty="0"/>
              <a:t>Bhuvaneswari Sayapaneni</a:t>
            </a:r>
            <a:br>
              <a:rPr lang="en-US" sz="1800" b="1" dirty="0"/>
            </a:br>
            <a:endParaRPr lang="en-US" sz="1800" dirty="0"/>
          </a:p>
        </p:txBody>
      </p:sp>
      <p:sp>
        <p:nvSpPr>
          <p:cNvPr id="3" name="Content Placeholder 2">
            <a:extLst>
              <a:ext uri="{FF2B5EF4-FFF2-40B4-BE49-F238E27FC236}">
                <a16:creationId xmlns:a16="http://schemas.microsoft.com/office/drawing/2014/main" id="{EF8CB08D-6C4B-0744-35C4-B4FB0E01A434}"/>
              </a:ext>
            </a:extLst>
          </p:cNvPr>
          <p:cNvSpPr>
            <a:spLocks noGrp="1"/>
          </p:cNvSpPr>
          <p:nvPr>
            <p:ph sz="half" idx="1"/>
          </p:nvPr>
        </p:nvSpPr>
        <p:spPr>
          <a:xfrm>
            <a:off x="838200" y="1825625"/>
            <a:ext cx="10515600" cy="4351338"/>
          </a:xfrm>
        </p:spPr>
        <p:txBody>
          <a:bodyPr>
            <a:normAutofit lnSpcReduction="10000"/>
          </a:bodyPr>
          <a:lstStyle/>
          <a:p>
            <a:pPr marL="0" marR="0">
              <a:spcBef>
                <a:spcPts val="0"/>
              </a:spcBef>
              <a:spcAft>
                <a:spcPts val="0"/>
              </a:spcAft>
            </a:pPr>
            <a:r>
              <a:rPr lang="en-US" dirty="0"/>
              <a:t>After user stories are created, I started preparing the Testcase scenarios. </a:t>
            </a:r>
          </a:p>
          <a:p>
            <a:pPr marL="0" marR="0">
              <a:spcBef>
                <a:spcPts val="0"/>
              </a:spcBef>
              <a:spcAft>
                <a:spcPts val="0"/>
              </a:spcAft>
            </a:pPr>
            <a:r>
              <a:rPr lang="en-US" dirty="0"/>
              <a:t>I have created all possible scenarios to test in the application developed so far. </a:t>
            </a:r>
          </a:p>
          <a:p>
            <a:pPr marL="0" marR="0">
              <a:spcBef>
                <a:spcPts val="0"/>
              </a:spcBef>
              <a:spcAft>
                <a:spcPts val="0"/>
              </a:spcAft>
            </a:pPr>
            <a:endParaRPr lang="en-US" dirty="0"/>
          </a:p>
          <a:p>
            <a:pPr marL="0" marR="0">
              <a:spcBef>
                <a:spcPts val="0"/>
              </a:spcBef>
              <a:spcAft>
                <a:spcPts val="0"/>
              </a:spcAft>
            </a:pPr>
            <a:r>
              <a:rPr lang="en-US" dirty="0"/>
              <a:t>Design and development of the view and update own details. </a:t>
            </a:r>
          </a:p>
          <a:p>
            <a:pPr marL="0" marR="0" indent="0">
              <a:spcBef>
                <a:spcPts val="0"/>
              </a:spcBef>
              <a:spcAft>
                <a:spcPts val="0"/>
              </a:spcAft>
              <a:buNone/>
            </a:pPr>
            <a:endParaRPr lang="en-US" dirty="0"/>
          </a:p>
          <a:p>
            <a:pPr marL="0" marR="0">
              <a:spcBef>
                <a:spcPts val="0"/>
              </a:spcBef>
              <a:spcAft>
                <a:spcPts val="0"/>
              </a:spcAft>
            </a:pPr>
            <a:r>
              <a:rPr lang="en-US" dirty="0"/>
              <a:t>Done with the development of the view members feature of the project.</a:t>
            </a:r>
          </a:p>
          <a:p>
            <a:pPr marL="0" marR="0">
              <a:spcBef>
                <a:spcPts val="0"/>
              </a:spcBef>
              <a:spcAft>
                <a:spcPts val="0"/>
              </a:spcAft>
            </a:pPr>
            <a:endParaRPr lang="en-US" dirty="0"/>
          </a:p>
          <a:p>
            <a:pPr marL="0" marR="0">
              <a:spcBef>
                <a:spcPts val="0"/>
              </a:spcBef>
              <a:spcAft>
                <a:spcPts val="0"/>
              </a:spcAft>
            </a:pPr>
            <a:r>
              <a:rPr lang="en-US" dirty="0"/>
              <a:t>Planned all the testing activities and collaborated with team for testing.</a:t>
            </a:r>
          </a:p>
        </p:txBody>
      </p:sp>
    </p:spTree>
    <p:extLst>
      <p:ext uri="{BB962C8B-B14F-4D97-AF65-F5344CB8AC3E}">
        <p14:creationId xmlns:p14="http://schemas.microsoft.com/office/powerpoint/2010/main" val="368057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840D-F530-CDA7-5865-016A1D62C446}"/>
              </a:ext>
            </a:extLst>
          </p:cNvPr>
          <p:cNvSpPr>
            <a:spLocks noGrp="1"/>
          </p:cNvSpPr>
          <p:nvPr>
            <p:ph type="title"/>
          </p:nvPr>
        </p:nvSpPr>
        <p:spPr/>
        <p:txBody>
          <a:bodyPr/>
          <a:lstStyle/>
          <a:p>
            <a:r>
              <a:rPr lang="en-US" b="1" dirty="0"/>
              <a:t>Abstract: University social media platform</a:t>
            </a:r>
          </a:p>
        </p:txBody>
      </p:sp>
      <p:sp>
        <p:nvSpPr>
          <p:cNvPr id="3" name="Content Placeholder 2">
            <a:extLst>
              <a:ext uri="{FF2B5EF4-FFF2-40B4-BE49-F238E27FC236}">
                <a16:creationId xmlns:a16="http://schemas.microsoft.com/office/drawing/2014/main" id="{4D02B7A2-FF04-F46A-7EDF-BB9BD5920D08}"/>
              </a:ext>
            </a:extLst>
          </p:cNvPr>
          <p:cNvSpPr>
            <a:spLocks noGrp="1"/>
          </p:cNvSpPr>
          <p:nvPr>
            <p:ph idx="1"/>
          </p:nvPr>
        </p:nvSpPr>
        <p:spPr/>
        <p:txBody>
          <a:bodyPr/>
          <a:lstStyle/>
          <a:p>
            <a:pPr marL="0" indent="0" algn="just">
              <a:buNone/>
            </a:pPr>
            <a:r>
              <a:rPr lang="en-US" dirty="0"/>
              <a:t>We wanted to build this application because there is a need for students at the university  to know each other for better communication. This application is for students to see the posts from other students/ Faculty or by University and every student can keep a track of all the events which is going on in the university since everything will be posted in their timeline. For that to happen, the basic thing is to create a registration module for all students to register and then login into their profiles. Students can message other students individually or by creating groups. You can add or delete people from your account as per your requirement. </a:t>
            </a:r>
          </a:p>
        </p:txBody>
      </p:sp>
    </p:spTree>
    <p:extLst>
      <p:ext uri="{BB962C8B-B14F-4D97-AF65-F5344CB8AC3E}">
        <p14:creationId xmlns:p14="http://schemas.microsoft.com/office/powerpoint/2010/main" val="68071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9D0C-EF1E-D78C-124D-B7615CF3AA93}"/>
              </a:ext>
            </a:extLst>
          </p:cNvPr>
          <p:cNvSpPr>
            <a:spLocks noGrp="1"/>
          </p:cNvSpPr>
          <p:nvPr>
            <p:ph type="title"/>
          </p:nvPr>
        </p:nvSpPr>
        <p:spPr/>
        <p:txBody>
          <a:bodyPr/>
          <a:lstStyle/>
          <a:p>
            <a:r>
              <a:rPr lang="en-US" b="1" dirty="0"/>
              <a:t>Links for the Scrum meetings:</a:t>
            </a:r>
          </a:p>
        </p:txBody>
      </p:sp>
      <p:sp>
        <p:nvSpPr>
          <p:cNvPr id="3" name="Content Placeholder 2">
            <a:extLst>
              <a:ext uri="{FF2B5EF4-FFF2-40B4-BE49-F238E27FC236}">
                <a16:creationId xmlns:a16="http://schemas.microsoft.com/office/drawing/2014/main" id="{67820BA1-C6FD-C2DB-38AE-71E9F1CC9780}"/>
              </a:ext>
            </a:extLst>
          </p:cNvPr>
          <p:cNvSpPr>
            <a:spLocks noGrp="1"/>
          </p:cNvSpPr>
          <p:nvPr>
            <p:ph idx="1"/>
          </p:nvPr>
        </p:nvSpPr>
        <p:spPr/>
        <p:txBody>
          <a:bodyPr/>
          <a:lstStyle/>
          <a:p>
            <a:pPr marL="0" indent="0">
              <a:buNone/>
            </a:pPr>
            <a:r>
              <a:rPr lang="en-US" dirty="0">
                <a:hlinkClick r:id="rId2"/>
              </a:rPr>
              <a:t>https://drive.google.com/file/d/1FaPXxk4Z4tniGlF8NRyHPWlkhRSrlHOA/view?usp=sharing</a:t>
            </a:r>
            <a:endParaRPr lang="en-US" dirty="0"/>
          </a:p>
          <a:p>
            <a:pPr marL="0" indent="0">
              <a:buNone/>
            </a:pPr>
            <a:endParaRPr lang="en-US" dirty="0">
              <a:hlinkClick r:id="rId3"/>
            </a:endParaRPr>
          </a:p>
          <a:p>
            <a:pPr marL="0" indent="0">
              <a:buNone/>
            </a:pPr>
            <a:r>
              <a:rPr lang="en-US" dirty="0">
                <a:hlinkClick r:id="rId3"/>
              </a:rPr>
              <a:t>https://drive.google.com/file/d/1H-jZsR1e9AHvVu2FhSCFccgzqW5SYBAj/view?usp=drivesdk</a:t>
            </a:r>
            <a:endParaRPr lang="en-US" dirty="0"/>
          </a:p>
          <a:p>
            <a:pPr marL="0" indent="0">
              <a:buNone/>
            </a:pPr>
            <a:endParaRPr lang="en-US" dirty="0"/>
          </a:p>
        </p:txBody>
      </p:sp>
    </p:spTree>
    <p:extLst>
      <p:ext uri="{BB962C8B-B14F-4D97-AF65-F5344CB8AC3E}">
        <p14:creationId xmlns:p14="http://schemas.microsoft.com/office/powerpoint/2010/main" val="163236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55626-D62D-69A9-0025-76B90DEDD2A7}"/>
              </a:ext>
            </a:extLst>
          </p:cNvPr>
          <p:cNvSpPr>
            <a:spLocks noGrp="1"/>
          </p:cNvSpPr>
          <p:nvPr>
            <p:ph type="title"/>
          </p:nvPr>
        </p:nvSpPr>
        <p:spPr>
          <a:xfrm>
            <a:off x="630936" y="502920"/>
            <a:ext cx="3419856" cy="1463040"/>
          </a:xfrm>
        </p:spPr>
        <p:txBody>
          <a:bodyPr anchor="ctr">
            <a:normAutofit/>
          </a:bodyPr>
          <a:lstStyle/>
          <a:p>
            <a:r>
              <a:rPr lang="en-US" sz="1200" b="1"/>
              <a:t>Code pushed into GitHub:</a:t>
            </a:r>
            <a:br>
              <a:rPr lang="en-US" sz="1200" b="1"/>
            </a:br>
            <a:r>
              <a:rPr lang="en-US" sz="1200" b="1"/>
              <a:t>https://github.com/MaramNaren/SocialMediaApp</a:t>
            </a:r>
          </a:p>
        </p:txBody>
      </p:sp>
      <p:sp>
        <p:nvSpPr>
          <p:cNvPr id="2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C3996F1-B58B-B7C1-9BE4-4F45E6E5E173}"/>
              </a:ext>
            </a:extLst>
          </p:cNvPr>
          <p:cNvSpPr>
            <a:spLocks noGrp="1"/>
          </p:cNvSpPr>
          <p:nvPr>
            <p:ph idx="1"/>
          </p:nvPr>
        </p:nvSpPr>
        <p:spPr>
          <a:xfrm>
            <a:off x="4654295" y="502920"/>
            <a:ext cx="6894576" cy="1463040"/>
          </a:xfrm>
        </p:spPr>
        <p:txBody>
          <a:bodyPr anchor="ctr">
            <a:normAutofit/>
          </a:bodyPr>
          <a:lstStyle/>
          <a:p>
            <a:r>
              <a:rPr lang="en-US" sz="2200"/>
              <a:t> Multiple commits to GitHub made below is the screenshot.</a:t>
            </a:r>
          </a:p>
          <a:p>
            <a:endParaRPr lang="en-US" sz="2200"/>
          </a:p>
        </p:txBody>
      </p:sp>
      <p:pic>
        <p:nvPicPr>
          <p:cNvPr id="7" name="Picture 6">
            <a:extLst>
              <a:ext uri="{FF2B5EF4-FFF2-40B4-BE49-F238E27FC236}">
                <a16:creationId xmlns:a16="http://schemas.microsoft.com/office/drawing/2014/main" id="{D11A8DC8-71FA-F943-59DB-9A45E37A827B}"/>
              </a:ext>
            </a:extLst>
          </p:cNvPr>
          <p:cNvPicPr>
            <a:picLocks noChangeAspect="1"/>
          </p:cNvPicPr>
          <p:nvPr/>
        </p:nvPicPr>
        <p:blipFill>
          <a:blip r:embed="rId2"/>
          <a:stretch>
            <a:fillRect/>
          </a:stretch>
        </p:blipFill>
        <p:spPr>
          <a:xfrm>
            <a:off x="1762744" y="2290936"/>
            <a:ext cx="8654320" cy="3959352"/>
          </a:xfrm>
          <a:prstGeom prst="rect">
            <a:avLst/>
          </a:prstGeom>
        </p:spPr>
      </p:pic>
    </p:spTree>
    <p:extLst>
      <p:ext uri="{BB962C8B-B14F-4D97-AF65-F5344CB8AC3E}">
        <p14:creationId xmlns:p14="http://schemas.microsoft.com/office/powerpoint/2010/main" val="122850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86CC4-54B2-8AB7-5AB9-6AC0C4E727F4}"/>
              </a:ext>
            </a:extLst>
          </p:cNvPr>
          <p:cNvSpPr>
            <a:spLocks noGrp="1"/>
          </p:cNvSpPr>
          <p:nvPr>
            <p:ph type="title"/>
          </p:nvPr>
        </p:nvSpPr>
        <p:spPr>
          <a:xfrm>
            <a:off x="6513788" y="365125"/>
            <a:ext cx="4840010" cy="1807305"/>
          </a:xfrm>
        </p:spPr>
        <p:txBody>
          <a:bodyPr>
            <a:normAutofit/>
          </a:bodyPr>
          <a:lstStyle/>
          <a:p>
            <a:r>
              <a:rPr lang="en-US"/>
              <a:t>Application </a:t>
            </a:r>
          </a:p>
        </p:txBody>
      </p:sp>
      <p:pic>
        <p:nvPicPr>
          <p:cNvPr id="27" name="Picture 17" descr="Computer script on a screen">
            <a:extLst>
              <a:ext uri="{FF2B5EF4-FFF2-40B4-BE49-F238E27FC236}">
                <a16:creationId xmlns:a16="http://schemas.microsoft.com/office/drawing/2014/main" id="{8E0FE2C8-9370-84A4-7DD4-4C7BF64E818D}"/>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98B955F4-44D2-0155-9976-E76EEDE61D4C}"/>
              </a:ext>
            </a:extLst>
          </p:cNvPr>
          <p:cNvSpPr>
            <a:spLocks noGrp="1"/>
          </p:cNvSpPr>
          <p:nvPr>
            <p:ph idx="1"/>
          </p:nvPr>
        </p:nvSpPr>
        <p:spPr>
          <a:xfrm>
            <a:off x="5237249" y="2333297"/>
            <a:ext cx="6116549" cy="3843666"/>
          </a:xfrm>
        </p:spPr>
        <p:txBody>
          <a:bodyPr>
            <a:normAutofit/>
          </a:bodyPr>
          <a:lstStyle/>
          <a:p>
            <a:pPr>
              <a:buFont typeface="Wingdings" panose="05000000000000000000" pitchFamily="2" charset="2"/>
              <a:buChar char="Ø"/>
            </a:pPr>
            <a:r>
              <a:rPr lang="en-US" sz="2000" dirty="0"/>
              <a:t>We have developed the below features.</a:t>
            </a:r>
          </a:p>
          <a:p>
            <a:pPr>
              <a:buFont typeface="Wingdings" panose="05000000000000000000" pitchFamily="2" charset="2"/>
              <a:buChar char="Ø"/>
            </a:pPr>
            <a:endParaRPr lang="en-US" sz="2000" dirty="0"/>
          </a:p>
          <a:p>
            <a:pPr lvl="1">
              <a:buFont typeface="Wingdings" panose="05000000000000000000" pitchFamily="2" charset="2"/>
              <a:buChar char="Ø"/>
            </a:pPr>
            <a:r>
              <a:rPr lang="en-US" sz="2000" dirty="0"/>
              <a:t>Registration page</a:t>
            </a:r>
          </a:p>
          <a:p>
            <a:pPr lvl="1">
              <a:buFont typeface="Wingdings" panose="05000000000000000000" pitchFamily="2" charset="2"/>
              <a:buChar char="Ø"/>
            </a:pPr>
            <a:r>
              <a:rPr lang="en-US" sz="2000" dirty="0"/>
              <a:t>Login Page</a:t>
            </a:r>
          </a:p>
          <a:p>
            <a:pPr lvl="1">
              <a:buFont typeface="Wingdings" panose="05000000000000000000" pitchFamily="2" charset="2"/>
              <a:buChar char="Ø"/>
            </a:pPr>
            <a:r>
              <a:rPr lang="en-US" sz="2000" dirty="0"/>
              <a:t>Timeline </a:t>
            </a:r>
          </a:p>
          <a:p>
            <a:pPr lvl="1">
              <a:buFont typeface="Wingdings" panose="05000000000000000000" pitchFamily="2" charset="2"/>
              <a:buChar char="Ø"/>
            </a:pPr>
            <a:r>
              <a:rPr lang="en-US" sz="2000" dirty="0"/>
              <a:t>Communities </a:t>
            </a:r>
            <a:r>
              <a:rPr lang="en-US" sz="2000" dirty="0">
                <a:sym typeface="Wingdings" panose="05000000000000000000" pitchFamily="2" charset="2"/>
              </a:rPr>
              <a:t></a:t>
            </a:r>
            <a:r>
              <a:rPr lang="en-US" sz="2000" dirty="0"/>
              <a:t>Add Friends/Remove Friends</a:t>
            </a:r>
          </a:p>
          <a:p>
            <a:pPr lvl="1">
              <a:buFont typeface="Wingdings" panose="05000000000000000000" pitchFamily="2" charset="2"/>
              <a:buChar char="Ø"/>
            </a:pPr>
            <a:r>
              <a:rPr lang="en-US" sz="2000" dirty="0"/>
              <a:t>Update Profile picture</a:t>
            </a:r>
          </a:p>
          <a:p>
            <a:pPr lvl="1">
              <a:buFont typeface="Wingdings" panose="05000000000000000000" pitchFamily="2" charset="2"/>
              <a:buChar char="Ø"/>
            </a:pPr>
            <a:r>
              <a:rPr lang="en-US" sz="2000" dirty="0"/>
              <a:t>Logout</a:t>
            </a:r>
          </a:p>
        </p:txBody>
      </p:sp>
    </p:spTree>
    <p:extLst>
      <p:ext uri="{BB962C8B-B14F-4D97-AF65-F5344CB8AC3E}">
        <p14:creationId xmlns:p14="http://schemas.microsoft.com/office/powerpoint/2010/main" val="393238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1">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BD0E6-0D76-AD59-D122-9A38927F0EEE}"/>
              </a:ext>
            </a:extLst>
          </p:cNvPr>
          <p:cNvSpPr>
            <a:spLocks noGrp="1"/>
          </p:cNvSpPr>
          <p:nvPr>
            <p:ph type="title"/>
          </p:nvPr>
        </p:nvSpPr>
        <p:spPr>
          <a:xfrm>
            <a:off x="640080" y="4777739"/>
            <a:ext cx="3418990" cy="1412119"/>
          </a:xfrm>
        </p:spPr>
        <p:txBody>
          <a:bodyPr>
            <a:normAutofit/>
          </a:bodyPr>
          <a:lstStyle/>
          <a:p>
            <a:r>
              <a:rPr lang="en-US" sz="3400"/>
              <a:t>Registration page</a:t>
            </a:r>
            <a:br>
              <a:rPr lang="en-US" sz="3400"/>
            </a:br>
            <a:endParaRPr lang="en-US" sz="3400"/>
          </a:p>
        </p:txBody>
      </p:sp>
      <p:sp>
        <p:nvSpPr>
          <p:cNvPr id="28"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8">
            <a:extLst>
              <a:ext uri="{FF2B5EF4-FFF2-40B4-BE49-F238E27FC236}">
                <a16:creationId xmlns:a16="http://schemas.microsoft.com/office/drawing/2014/main" id="{EA9716DC-6FB4-7013-217A-334A8DB8A06C}"/>
              </a:ext>
            </a:extLst>
          </p:cNvPr>
          <p:cNvSpPr>
            <a:spLocks noGrp="1"/>
          </p:cNvSpPr>
          <p:nvPr>
            <p:ph idx="1"/>
          </p:nvPr>
        </p:nvSpPr>
        <p:spPr>
          <a:xfrm>
            <a:off x="4654294" y="4777739"/>
            <a:ext cx="6897626" cy="1399223"/>
          </a:xfrm>
        </p:spPr>
        <p:txBody>
          <a:bodyPr anchor="ctr">
            <a:normAutofit/>
          </a:bodyPr>
          <a:lstStyle/>
          <a:p>
            <a:r>
              <a:rPr lang="en-US" sz="2200" dirty="0"/>
              <a:t>Every user must register to our application to order to use the Application</a:t>
            </a:r>
          </a:p>
        </p:txBody>
      </p:sp>
      <p:pic>
        <p:nvPicPr>
          <p:cNvPr id="7" name="Picture 6" descr="Graphical user interface, application&#10;&#10;Description automatically generated">
            <a:extLst>
              <a:ext uri="{FF2B5EF4-FFF2-40B4-BE49-F238E27FC236}">
                <a16:creationId xmlns:a16="http://schemas.microsoft.com/office/drawing/2014/main" id="{B6EB1950-0BCB-0EC4-725B-4C52DEFC5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08"/>
            <a:ext cx="12192000" cy="4654631"/>
          </a:xfrm>
          <a:prstGeom prst="rect">
            <a:avLst/>
          </a:prstGeom>
        </p:spPr>
      </p:pic>
    </p:spTree>
    <p:extLst>
      <p:ext uri="{BB962C8B-B14F-4D97-AF65-F5344CB8AC3E}">
        <p14:creationId xmlns:p14="http://schemas.microsoft.com/office/powerpoint/2010/main" val="400055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BD0E6-0D76-AD59-D122-9A38927F0EEE}"/>
              </a:ext>
            </a:extLst>
          </p:cNvPr>
          <p:cNvSpPr>
            <a:spLocks noGrp="1"/>
          </p:cNvSpPr>
          <p:nvPr>
            <p:ph type="title"/>
          </p:nvPr>
        </p:nvSpPr>
        <p:spPr>
          <a:xfrm>
            <a:off x="640080" y="4777739"/>
            <a:ext cx="3418990" cy="1412119"/>
          </a:xfrm>
        </p:spPr>
        <p:txBody>
          <a:bodyPr>
            <a:normAutofit/>
          </a:bodyPr>
          <a:lstStyle/>
          <a:p>
            <a:r>
              <a:rPr lang="en-US" sz="4800"/>
              <a:t>Login page</a:t>
            </a:r>
            <a:br>
              <a:rPr lang="en-US" sz="4800"/>
            </a:br>
            <a:endParaRPr lang="en-US" sz="4800"/>
          </a:p>
        </p:txBody>
      </p:sp>
      <p:pic>
        <p:nvPicPr>
          <p:cNvPr id="4" name="Picture 3" descr="Graphical user interface, application&#10;&#10;Description automatically generated">
            <a:extLst>
              <a:ext uri="{FF2B5EF4-FFF2-40B4-BE49-F238E27FC236}">
                <a16:creationId xmlns:a16="http://schemas.microsoft.com/office/drawing/2014/main" id="{06941AB9-DD31-438E-A89B-57307529DDF7}"/>
              </a:ext>
            </a:extLst>
          </p:cNvPr>
          <p:cNvPicPr>
            <a:picLocks noChangeAspect="1"/>
          </p:cNvPicPr>
          <p:nvPr/>
        </p:nvPicPr>
        <p:blipFill rotWithShape="1">
          <a:blip r:embed="rId2">
            <a:extLst>
              <a:ext uri="{28A0092B-C50C-407E-A947-70E740481C1C}">
                <a14:useLocalDpi xmlns:a14="http://schemas.microsoft.com/office/drawing/2010/main" val="0"/>
              </a:ext>
            </a:extLst>
          </a:blip>
          <a:srcRect t="7904" b="9010"/>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36"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8">
            <a:extLst>
              <a:ext uri="{FF2B5EF4-FFF2-40B4-BE49-F238E27FC236}">
                <a16:creationId xmlns:a16="http://schemas.microsoft.com/office/drawing/2014/main" id="{EA9716DC-6FB4-7013-217A-334A8DB8A06C}"/>
              </a:ext>
            </a:extLst>
          </p:cNvPr>
          <p:cNvSpPr>
            <a:spLocks noGrp="1"/>
          </p:cNvSpPr>
          <p:nvPr>
            <p:ph idx="1"/>
          </p:nvPr>
        </p:nvSpPr>
        <p:spPr>
          <a:xfrm>
            <a:off x="4654294" y="4777739"/>
            <a:ext cx="6897626" cy="1399223"/>
          </a:xfrm>
        </p:spPr>
        <p:txBody>
          <a:bodyPr anchor="ctr">
            <a:normAutofit/>
          </a:bodyPr>
          <a:lstStyle/>
          <a:p>
            <a:r>
              <a:rPr lang="en-US" sz="2200" dirty="0"/>
              <a:t>Once user is done  with registration then the user can login to our application with username and password </a:t>
            </a:r>
          </a:p>
        </p:txBody>
      </p:sp>
    </p:spTree>
    <p:extLst>
      <p:ext uri="{BB962C8B-B14F-4D97-AF65-F5344CB8AC3E}">
        <p14:creationId xmlns:p14="http://schemas.microsoft.com/office/powerpoint/2010/main" val="164991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BD0E6-0D76-AD59-D122-9A38927F0EEE}"/>
              </a:ext>
            </a:extLst>
          </p:cNvPr>
          <p:cNvSpPr>
            <a:spLocks noGrp="1"/>
          </p:cNvSpPr>
          <p:nvPr>
            <p:ph type="title"/>
          </p:nvPr>
        </p:nvSpPr>
        <p:spPr>
          <a:xfrm>
            <a:off x="640080" y="5464628"/>
            <a:ext cx="3418990" cy="725229"/>
          </a:xfrm>
        </p:spPr>
        <p:txBody>
          <a:bodyPr>
            <a:normAutofit fontScale="90000"/>
          </a:bodyPr>
          <a:lstStyle/>
          <a:p>
            <a:r>
              <a:rPr lang="en-US" sz="4800" dirty="0"/>
              <a:t>Timeline </a:t>
            </a:r>
            <a:br>
              <a:rPr lang="en-US" sz="4800" dirty="0"/>
            </a:br>
            <a:br>
              <a:rPr lang="en-US" sz="4800" dirty="0"/>
            </a:br>
            <a:endParaRPr lang="en-US" sz="4800" dirty="0"/>
          </a:p>
        </p:txBody>
      </p:sp>
      <p:sp>
        <p:nvSpPr>
          <p:cNvPr id="36"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8">
            <a:extLst>
              <a:ext uri="{FF2B5EF4-FFF2-40B4-BE49-F238E27FC236}">
                <a16:creationId xmlns:a16="http://schemas.microsoft.com/office/drawing/2014/main" id="{EA9716DC-6FB4-7013-217A-334A8DB8A06C}"/>
              </a:ext>
            </a:extLst>
          </p:cNvPr>
          <p:cNvSpPr>
            <a:spLocks noGrp="1"/>
          </p:cNvSpPr>
          <p:nvPr>
            <p:ph idx="1"/>
          </p:nvPr>
        </p:nvSpPr>
        <p:spPr>
          <a:xfrm>
            <a:off x="4654294" y="4777739"/>
            <a:ext cx="6897626" cy="1399223"/>
          </a:xfrm>
        </p:spPr>
        <p:txBody>
          <a:bodyPr anchor="ctr">
            <a:normAutofit/>
          </a:bodyPr>
          <a:lstStyle/>
          <a:p>
            <a:r>
              <a:rPr lang="en-US" sz="2200" dirty="0"/>
              <a:t>on this users can all the posts that are posted.</a:t>
            </a:r>
          </a:p>
        </p:txBody>
      </p:sp>
      <p:pic>
        <p:nvPicPr>
          <p:cNvPr id="5" name="Picture 4" descr="Graphical user interface, application&#10;&#10;Description automatically generated">
            <a:extLst>
              <a:ext uri="{FF2B5EF4-FFF2-40B4-BE49-F238E27FC236}">
                <a16:creationId xmlns:a16="http://schemas.microsoft.com/office/drawing/2014/main" id="{70C998B7-A729-BBBA-FA00-A4853EB95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92000" cy="4891497"/>
          </a:xfrm>
          <a:prstGeom prst="rect">
            <a:avLst/>
          </a:prstGeom>
        </p:spPr>
      </p:pic>
    </p:spTree>
    <p:extLst>
      <p:ext uri="{BB962C8B-B14F-4D97-AF65-F5344CB8AC3E}">
        <p14:creationId xmlns:p14="http://schemas.microsoft.com/office/powerpoint/2010/main" val="274829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BD0E6-0D76-AD59-D122-9A38927F0EEE}"/>
              </a:ext>
            </a:extLst>
          </p:cNvPr>
          <p:cNvSpPr>
            <a:spLocks noGrp="1"/>
          </p:cNvSpPr>
          <p:nvPr>
            <p:ph type="title"/>
          </p:nvPr>
        </p:nvSpPr>
        <p:spPr>
          <a:xfrm>
            <a:off x="640080" y="5464628"/>
            <a:ext cx="3418990" cy="725229"/>
          </a:xfrm>
        </p:spPr>
        <p:txBody>
          <a:bodyPr>
            <a:normAutofit fontScale="90000"/>
          </a:bodyPr>
          <a:lstStyle/>
          <a:p>
            <a:br>
              <a:rPr lang="en-US" sz="4800" dirty="0"/>
            </a:br>
            <a:r>
              <a:rPr lang="en-US" sz="4800" dirty="0"/>
              <a:t>Communities</a:t>
            </a:r>
            <a:br>
              <a:rPr lang="en-US" sz="4800" dirty="0"/>
            </a:br>
            <a:endParaRPr lang="en-US" sz="4800" dirty="0"/>
          </a:p>
        </p:txBody>
      </p:sp>
      <p:sp>
        <p:nvSpPr>
          <p:cNvPr id="36"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8">
            <a:extLst>
              <a:ext uri="{FF2B5EF4-FFF2-40B4-BE49-F238E27FC236}">
                <a16:creationId xmlns:a16="http://schemas.microsoft.com/office/drawing/2014/main" id="{EA9716DC-6FB4-7013-217A-334A8DB8A06C}"/>
              </a:ext>
            </a:extLst>
          </p:cNvPr>
          <p:cNvSpPr>
            <a:spLocks noGrp="1"/>
          </p:cNvSpPr>
          <p:nvPr>
            <p:ph idx="1"/>
          </p:nvPr>
        </p:nvSpPr>
        <p:spPr>
          <a:xfrm>
            <a:off x="4654294" y="4777739"/>
            <a:ext cx="6897626" cy="1399223"/>
          </a:xfrm>
        </p:spPr>
        <p:txBody>
          <a:bodyPr anchor="ctr">
            <a:normAutofit/>
          </a:bodyPr>
          <a:lstStyle/>
          <a:p>
            <a:r>
              <a:rPr lang="en-US" sz="2200" dirty="0"/>
              <a:t> On this page users can see each other profiles and they can Add friends/Remove Friends as per the wish</a:t>
            </a:r>
          </a:p>
        </p:txBody>
      </p:sp>
      <p:pic>
        <p:nvPicPr>
          <p:cNvPr id="5" name="Picture 4" descr="Graphical user interface, application&#10;&#10;Description automatically generated">
            <a:extLst>
              <a:ext uri="{FF2B5EF4-FFF2-40B4-BE49-F238E27FC236}">
                <a16:creationId xmlns:a16="http://schemas.microsoft.com/office/drawing/2014/main" id="{70C998B7-A729-BBBA-FA00-A4853EB95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92000" cy="4891497"/>
          </a:xfrm>
          <a:prstGeom prst="rect">
            <a:avLst/>
          </a:prstGeom>
        </p:spPr>
      </p:pic>
    </p:spTree>
    <p:extLst>
      <p:ext uri="{BB962C8B-B14F-4D97-AF65-F5344CB8AC3E}">
        <p14:creationId xmlns:p14="http://schemas.microsoft.com/office/powerpoint/2010/main" val="1668437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515</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CS 585 - Section I01 Software Engineering  University Social Media Platform</vt:lpstr>
      <vt:lpstr>Abstract: University social media platform</vt:lpstr>
      <vt:lpstr>Links for the Scrum meetings:</vt:lpstr>
      <vt:lpstr>Code pushed into GitHub: https://github.com/MaramNaren/SocialMediaApp</vt:lpstr>
      <vt:lpstr>Application </vt:lpstr>
      <vt:lpstr>Registration page </vt:lpstr>
      <vt:lpstr>Login page </vt:lpstr>
      <vt:lpstr>Timeline   </vt:lpstr>
      <vt:lpstr> Communities </vt:lpstr>
      <vt:lpstr>Divya Sonita  </vt:lpstr>
      <vt:lpstr>Naveen Kumar Akula </vt:lpstr>
      <vt:lpstr>Narendra Reddy Maram </vt:lpstr>
      <vt:lpstr>Bhuvaneswari Sayapaneni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585 - Section I01 Software Engineering  University Social Media Platform</dc:title>
  <dc:creator>bhuvaneshwari devi sayapaneni</dc:creator>
  <cp:lastModifiedBy>Narendra Reddy Maram</cp:lastModifiedBy>
  <cp:revision>3</cp:revision>
  <dcterms:created xsi:type="dcterms:W3CDTF">2022-10-26T20:40:57Z</dcterms:created>
  <dcterms:modified xsi:type="dcterms:W3CDTF">2022-12-07T02:44:58Z</dcterms:modified>
</cp:coreProperties>
</file>