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D5F91-5929-4EFC-B0F4-5F56B5502518}">
  <a:tblStyle styleId="{720D5F91-5929-4EFC-B0F4-5F56B5502518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51999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234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25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92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66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679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534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902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50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20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76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7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47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8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29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25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75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 b="1"/>
            </a:lvl1pPr>
            <a:lvl2pPr>
              <a:spcBef>
                <a:spcPts val="0"/>
              </a:spcBef>
              <a:buSzPct val="100000"/>
              <a:defRPr sz="4800" b="1"/>
            </a:lvl2pPr>
            <a:lvl3pPr>
              <a:spcBef>
                <a:spcPts val="0"/>
              </a:spcBef>
              <a:buSzPct val="100000"/>
              <a:defRPr sz="4800" b="1"/>
            </a:lvl3pPr>
            <a:lvl4pPr>
              <a:spcBef>
                <a:spcPts val="0"/>
              </a:spcBef>
              <a:buSzPct val="100000"/>
              <a:defRPr sz="4800" b="1"/>
            </a:lvl4pPr>
            <a:lvl5pPr>
              <a:spcBef>
                <a:spcPts val="0"/>
              </a:spcBef>
              <a:buSzPct val="100000"/>
              <a:defRPr sz="4800" b="1"/>
            </a:lvl5pPr>
            <a:lvl6pPr>
              <a:spcBef>
                <a:spcPts val="0"/>
              </a:spcBef>
              <a:buSzPct val="100000"/>
              <a:defRPr sz="4800" b="1"/>
            </a:lvl6pPr>
            <a:lvl7pPr>
              <a:spcBef>
                <a:spcPts val="0"/>
              </a:spcBef>
              <a:buSzPct val="100000"/>
              <a:defRPr sz="4800" b="1"/>
            </a:lvl7pPr>
            <a:lvl8pPr>
              <a:spcBef>
                <a:spcPts val="0"/>
              </a:spcBef>
              <a:buSzPct val="100000"/>
              <a:defRPr sz="4800" b="1"/>
            </a:lvl8pPr>
            <a:lvl9pPr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ites.google.com/a/seawolf.sonoma.edu/senior-project-electronic-doorman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S7qFp0ZA4U" TargetMode="Externa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R-fnprQa5U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47875" y="2250063"/>
            <a:ext cx="7161299" cy="8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by Maram Salameh &amp; Andrew Kreidle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385" y="3469425"/>
            <a:ext cx="16097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2035942" y="1044032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Artificial Doorman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525" y="3564524"/>
            <a:ext cx="1923899" cy="14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2270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Char char="❖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Guest/Breach Alert System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00" y="1510150"/>
            <a:ext cx="6096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Software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/>
              <a:t>Mutt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/>
              <a:t>Python GPIO libraries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/>
              <a:t>I2C libraries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45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challenging aspect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SSU network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I2C doesn’t work if camera is enabled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Camera disables itself randomly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PIR sensitivity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Learning Experience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Publications &amp; Presentation: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"/>
              <a:t>Received IRA Grant Funds</a:t>
            </a:r>
          </a:p>
          <a:p>
            <a:pPr marL="914400" lvl="1" indent="-406400" rtl="0">
              <a:spcBef>
                <a:spcPts val="0"/>
              </a:spcBef>
              <a:buClr>
                <a:schemeClr val="lt1"/>
              </a:buClr>
              <a:buSzPct val="87500"/>
              <a:buFont typeface="Arial"/>
              <a:buChar char="➢"/>
            </a:pPr>
            <a:r>
              <a:rPr lang="en"/>
              <a:t>$ 500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"/>
              <a:t>SSU Science Symposium 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" dirty="0"/>
              <a:t>Implement more sensors</a:t>
            </a:r>
          </a:p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" dirty="0"/>
              <a:t>Video taking and streaming</a:t>
            </a:r>
          </a:p>
          <a:p>
            <a:pPr marL="457200" lvl="0" indent="-4318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" dirty="0"/>
              <a:t>Create user friendly application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>
                <a:latin typeface="Ubuntu"/>
                <a:ea typeface="Ubuntu"/>
                <a:cs typeface="Ubuntu"/>
                <a:sym typeface="Ubuntu"/>
              </a:rPr>
              <a:t>Faculty Advisor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Professor Jack Ou</a:t>
            </a:r>
          </a:p>
          <a:p>
            <a:pPr algn="l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PHD, MS, and BS at Rutgers University</a:t>
            </a:r>
          </a:p>
          <a:p>
            <a:pPr algn="l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algn="l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	Interests: RF and analog CMOS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Corporate Sponsor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❖"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Digilock</a:t>
            </a:r>
          </a:p>
          <a:p>
            <a:pPr marL="914400" lvl="1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➢"/>
            </a:pPr>
            <a:r>
              <a:rPr lang="en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Ben Valdovinos</a:t>
            </a:r>
          </a:p>
          <a:p>
            <a:pPr marL="1371600" lvl="2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■"/>
            </a:pPr>
            <a:r>
              <a:rPr lang="en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SSU Alumni</a:t>
            </a:r>
          </a:p>
          <a:p>
            <a:pPr marL="1371600" lvl="2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■"/>
            </a:pPr>
            <a:r>
              <a:rPr lang="en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Electrical Engineer at Security People, Inc. dba: Digilock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90000" y="359875"/>
            <a:ext cx="76044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Ubuntu"/>
                <a:ea typeface="Ubuntu"/>
                <a:cs typeface="Ubuntu"/>
                <a:sym typeface="Ubuntu"/>
              </a:rPr>
              <a:t>Artificial Doorman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544" y="2535489"/>
            <a:ext cx="2478275" cy="246361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2079950" y="1595523"/>
            <a:ext cx="6725099" cy="5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Maram Salameh &amp; Andrew Kreidle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150" y="2959275"/>
            <a:ext cx="2189251" cy="16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3267450" y="2274300"/>
            <a:ext cx="2609100" cy="5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rgbClr val="FFFF00"/>
                </a:solidFill>
                <a:hlinkClick r:id="rId5"/>
              </a:rPr>
              <a:t>Artificial Doorman web page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84925" y="1952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Problem Statement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459162"/>
            <a:ext cx="8229600" cy="288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Our project proposes to introduced an innovative, affordable and easy to manage security system that sends alerts via text message/email to the user’s cellphone or computer, and a locking mechanism that can be controlled remotely.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-173371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>
                <a:latin typeface="Ubuntu"/>
                <a:ea typeface="Ubuntu"/>
                <a:cs typeface="Ubuntu"/>
                <a:sym typeface="Ubuntu"/>
              </a:rPr>
              <a:t>Comparison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2342558956"/>
              </p:ext>
            </p:extLst>
          </p:nvPr>
        </p:nvGraphicFramePr>
        <p:xfrm>
          <a:off x="617125" y="684025"/>
          <a:ext cx="7239000" cy="4328100"/>
        </p:xfrm>
        <a:graphic>
          <a:graphicData uri="http://schemas.openxmlformats.org/drawingml/2006/table">
            <a:tbl>
              <a:tblPr>
                <a:noFill/>
                <a:tableStyleId>{720D5F91-5929-4EFC-B0F4-5F56B5502518}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Artificial Doorman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Schlage Nexia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Ring Video Doorbell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</a:rPr>
                        <a:t>less than </a:t>
                      </a:r>
                      <a:r>
                        <a:rPr lang="en" sz="1200" dirty="0" smtClean="0">
                          <a:solidFill>
                            <a:srgbClr val="FFFFFF"/>
                          </a:solidFill>
                        </a:rPr>
                        <a:t>$250</a:t>
                      </a:r>
                      <a:endParaRPr lang="en" sz="1200" dirty="0">
                        <a:solidFill>
                          <a:srgbClr val="FFFFFF"/>
                        </a:solidFill>
                      </a:endParaRP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FFFFF"/>
                        </a:solidFill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</a:rPr>
                        <a:t>**no additional fees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$300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*plus additional $9.99 monthly fees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$250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*plus additional monthly fees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Protocol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WiFi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Z-Wave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WiFi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Video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Picture Snapshots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Text Message Alerts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Email Alerts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Remote locking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Motion sensing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Mobile App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✗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✔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7" y="280987"/>
            <a:ext cx="59912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810" y="0"/>
            <a:ext cx="460437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281" y="0"/>
            <a:ext cx="23574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348"/>
            <a:ext cx="9143999" cy="460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dirty="0"/>
              <a:t>Test Results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Char char="❖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Motion Triggered Picture Notification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4S7qFp0ZA4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86000" y="1994792"/>
            <a:ext cx="4572000" cy="2571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280525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Char char="❖"/>
            </a:pPr>
            <a:r>
              <a:rPr lang="en" dirty="0" smtClean="0">
                <a:latin typeface="Ubuntu"/>
                <a:ea typeface="Ubuntu"/>
                <a:cs typeface="Ubuntu"/>
                <a:sym typeface="Ubuntu"/>
              </a:rPr>
              <a:t>Knock alerts</a:t>
            </a:r>
            <a:endParaRPr lang="en" dirty="0"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KR-fnprQa5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86000" y="1339075"/>
            <a:ext cx="4572000" cy="2571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234</Words>
  <Application>Microsoft Office PowerPoint</Application>
  <PresentationFormat>On-screen Show (16:9)</PresentationFormat>
  <Paragraphs>103</Paragraphs>
  <Slides>18</Slides>
  <Notes>17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Ubuntu</vt:lpstr>
      <vt:lpstr>Wingdings</vt:lpstr>
      <vt:lpstr>steps</vt:lpstr>
      <vt:lpstr>Artificial Doorman</vt:lpstr>
      <vt:lpstr>Problem Statement</vt:lpstr>
      <vt:lpstr>Comparison</vt:lpstr>
      <vt:lpstr>PowerPoint Presentation</vt:lpstr>
      <vt:lpstr>PowerPoint Presentation</vt:lpstr>
      <vt:lpstr>PowerPoint Presentation</vt:lpstr>
      <vt:lpstr>PowerPoint Presentation</vt:lpstr>
      <vt:lpstr>Test Results</vt:lpstr>
      <vt:lpstr>PowerPoint Presentation</vt:lpstr>
      <vt:lpstr>PowerPoint Presentation</vt:lpstr>
      <vt:lpstr>Software</vt:lpstr>
      <vt:lpstr>Most challenging aspect</vt:lpstr>
      <vt:lpstr>Learning Experience</vt:lpstr>
      <vt:lpstr>Publications &amp; Presentation:</vt:lpstr>
      <vt:lpstr>Future Work</vt:lpstr>
      <vt:lpstr>Faculty Advisor</vt:lpstr>
      <vt:lpstr>Corporate Sponsor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Doorman</dc:title>
  <cp:lastModifiedBy>Maram Salameh</cp:lastModifiedBy>
  <cp:revision>5</cp:revision>
  <dcterms:modified xsi:type="dcterms:W3CDTF">2015-05-14T06:18:54Z</dcterms:modified>
</cp:coreProperties>
</file>