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92A2FF-542D-45AC-A6D6-6A3C12E5EDD0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6E49E6-61A7-4815-87B7-D4AED4D7CFD9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B8671C-09B0-434B-8A17-B3B028DA16C8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641990-7912-4013-8C71-5979F8E7E60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C95ED9-0342-495E-B5E0-591B15F64014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06751C-108C-45BA-B4F5-1EECAE87E2EE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9BB1C7-1382-456A-9B1D-BD122BFF93A1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B7839D-2236-435D-AF23-A226A0ADA0FE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117AAA-1AAB-4F48-9D4E-CEDC016E67A3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AF6937-AA25-48EC-A2C3-41D3D480B95D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62D1CC-54E2-427B-ACAF-26734F11E57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CE7B77-0C72-416E-AA64-DEA11DB7DAC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4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CWS 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Estamos tirando proveito?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3680" cy="20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360" y="-360"/>
            <a:ext cx="9503280" cy="5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Segurança Segundo</a:t>
            </a: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Pesquisas: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80000" y="720000"/>
            <a:ext cx="11930400" cy="16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Liberation Sans;Arial"/>
              </a:rPr>
              <a:t>Dados Disponíveis: Comparação de Taxas de Brechas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Liberation Sans;Arial"/>
              </a:rPr>
              <a:t>A pesquisa mais direta encontrada foi realizada pela ITIC (Information Technology Intelligence Consulting) em 2022,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Liberation Sans;Arial"/>
              </a:rPr>
              <a:t>publicada em novembro daquele ano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Liberation Sans;Arial"/>
              </a:rPr>
              <a:t>. Essa pesquisa comparou taxas de brechas de segurança entre diferentes plataformas,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Liberation Sans;Arial"/>
              </a:rPr>
              <a:t>com os seguintes resultados: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68" name=""/>
          <p:cNvGraphicFramePr/>
          <p:nvPr/>
        </p:nvGraphicFramePr>
        <p:xfrm>
          <a:off x="191160" y="2391840"/>
          <a:ext cx="5271480" cy="1647000"/>
        </p:xfrm>
        <a:graphic>
          <a:graphicData uri="http://schemas.openxmlformats.org/drawingml/2006/table">
            <a:tbl>
              <a:tblPr/>
              <a:tblGrid>
                <a:gridCol w="2657520"/>
                <a:gridCol w="2614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Plataforma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Taxa de Brechas de Segurança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Servidores x86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3680" cy="20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7560" y="720000"/>
            <a:ext cx="10972080" cy="5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Liberation Sans;Arial"/>
              </a:rPr>
              <a:t>Esses números indicam que apenas 0,1% dos mainframes IBM Z sofreram downtime devido a brechas de segurança, enquanto 2% dos servidores Windows/Linux reportaram hacks bem-sucedidos. Para calcular o percentual de invasão do mainframe z/OS em relação à baixa plataforma, usamos a fórmula: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0" y="13320"/>
            <a:ext cx="34466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Segurança Segundo Pesquisas: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701800" y="1593360"/>
            <a:ext cx="6872760" cy="307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1160000" y="150840"/>
            <a:ext cx="913680" cy="20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0" y="13320"/>
            <a:ext cx="34466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Segurança Segundo Pesquisas: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3680" cy="208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0" y="720000"/>
            <a:ext cx="1141308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sans-serif;Arial"/>
                <a:ea typeface="Microsoft YaHei"/>
              </a:rPr>
              <a:t>Isso significa que a taxa de brechas de segurança do mainframe z/OS é 5% da taxa de brechas de segurança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sans-serif;Arial"/>
                <a:ea typeface="Microsoft YaHei"/>
              </a:rPr>
              <a:t>de servidores x86, com base nesses dados. Em termos práticos, para cada 100 servidores x86 que sofreram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sans-serif;Arial"/>
                <a:ea typeface="Microsoft YaHei"/>
              </a:rPr>
              <a:t>brechas, apenas 5 mainframes z/OS seriam objetos de brechas, assumindo a mesma quantidade de sistemas.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180000" y="1080000"/>
            <a:ext cx="1187964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✅ Principais Benefícios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• Menor latência: A resposta vai diretamente do CICS para o navegador. Sem saltos extras.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• Menos infraestrutura: Sem camadas de “</a:t>
            </a:r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middleware”</a:t>
            </a: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= menos servidores, menos manutenção.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• Segurança: Sem dados confidenciais transferidos desnecessariamente para sistemas externos.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• Consistência: A lógica permanece no mainframe, que geralmente é onde as políticas de segurança/auditoria são mais fortes.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• Simplicidade: Menos partes móveis, mais fácil de solucionar problemas e evoluir.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588960" y="292680"/>
            <a:ext cx="14842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Benefícios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3680" cy="20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88960" y="292680"/>
            <a:ext cx="2685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Por que Mainframe?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3680" cy="208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0" y="1080000"/>
            <a:ext cx="11122560" cy="162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Confiabilidade e disponibilidade</a:t>
            </a:r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 → Sistemas como bancos, governo e saúde dependem de sua estabilidade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(99,999% de uptime).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Segurança</a:t>
            </a:r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 → Arquiteturas robustas contra ataques cibernéticos.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Processamento de alto volume</a:t>
            </a:r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 → Transações em massa (ex.: cartões de crédito, folha de pagamento).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Modernização</a:t>
            </a:r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 → Mainframes atuais suportam </a:t>
            </a:r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Linux, Kubernetes, APIs REST</a:t>
            </a:r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 e integração com nuvem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800" strike="noStrike" u="none">
                <a:solidFill>
                  <a:srgbClr val="404040"/>
                </a:solidFill>
                <a:effectLst/>
                <a:uFillTx/>
                <a:latin typeface="Sans Serif;Arial"/>
              </a:rPr>
              <a:t>(IBM Z Hybrid Cloud).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88960" y="292680"/>
            <a:ext cx="1982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Situação atual: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3680" cy="20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549160" y="1887840"/>
            <a:ext cx="7178040" cy="3116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88960" y="292680"/>
            <a:ext cx="2440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Situação proposta: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3680" cy="20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553120" y="1811520"/>
            <a:ext cx="7170480" cy="326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dcterms:modified xsi:type="dcterms:W3CDTF">2025-05-17T21:22:30Z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