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FE1D714-B171-4894-87B7-468A3A666866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F88890-12CF-4D01-9943-4070A89D8725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0840" cy="159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0760" cy="487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0840" cy="381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6B02C0-BC59-426B-9CD8-BBAB1E0B221F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0840" cy="159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0760" cy="48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0840" cy="381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31E71A-DC38-49DE-9FDA-131153DCB1ED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E2E3F8-9BE8-4826-9BF8-C507A306029A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9AF558-53AD-40FB-BF31-723424E8E87B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7640" cy="58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2800" cy="58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AE9FA9-5AD9-47A0-BAC6-0A4294CEE046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E8E07D-1BB6-456D-B733-AD9DED9F25D4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160" cy="285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160" cy="14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2532DC-5B58-4FCD-93C2-CC79CAFD45FC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04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04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08B518-EE17-4F23-8692-ADDE9F5D20F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628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6280" cy="368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184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1840" cy="368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8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CE9224-72E0-4DF4-8C16-0C66F034B179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BBD15E-3EE7-4541-A042-14FA835E523C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14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CWS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5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Estamos tirando proveito?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2960" cy="20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360" y="-1080"/>
            <a:ext cx="950256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80000" y="720000"/>
            <a:ext cx="12061440" cy="162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Dados Disponíveis: Comparação de Taxas de Brechas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 pesquisa mais direta encontrada foi realizada pela ITIC (Information Technology Intelligence Consulting) em 2022,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publicada em novembro daquele ano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. Essa pesquisa comparou taxas de brechas de segurança entre diferentes plataformas,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 os seguintes resultados: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0" name=""/>
          <p:cNvGraphicFramePr/>
          <p:nvPr/>
        </p:nvGraphicFramePr>
        <p:xfrm>
          <a:off x="231480" y="2711160"/>
          <a:ext cx="5271480" cy="1647000"/>
        </p:xfrm>
        <a:graphic>
          <a:graphicData uri="http://schemas.openxmlformats.org/drawingml/2006/table">
            <a:tbl>
              <a:tblPr/>
              <a:tblGrid>
                <a:gridCol w="2657520"/>
                <a:gridCol w="261432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Plataforma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Taxa de Brechas de Segurança (%)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Mainframes IBM Z (z/OS)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0,1%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Servidores x86 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2%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2960" cy="20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/>
          <p:nvPr/>
        </p:nvSpPr>
        <p:spPr>
          <a:xfrm>
            <a:off x="0" y="13320"/>
            <a:ext cx="344592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701800" y="1593360"/>
            <a:ext cx="6872040" cy="3077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1160000" y="150840"/>
            <a:ext cx="912960" cy="208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"/>
          <p:cNvSpPr txBox="1"/>
          <p:nvPr/>
        </p:nvSpPr>
        <p:spPr>
          <a:xfrm>
            <a:off x="0" y="540000"/>
            <a:ext cx="12194280" cy="968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Esses números indicam que apenas 0,1% dos mainframes IBM Z sofreram downtime devido a brechas de segurança,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enquanto 2% dos servidores Windows/Linux reportaram hacks bem-sucedidos.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Para calcular o percentual de invasão do mainframe z/OS em relação à baixa plataforma, usamos a fórmula: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13320"/>
            <a:ext cx="344592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2960" cy="208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0" y="720000"/>
            <a:ext cx="11424600" cy="8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Isso significa que a taxa de brechas de segurança do mainframe z/OS é 5% da taxa de brechas de segurança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de servidores x86, com base nesses dados. Em termos práticos, para cada 100 servidores x86 que sofreram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brechas, apenas 5 mainframes z/OS seriam objetos de brechas, assumindo a mesma quantidade de sistemas.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180000" y="1080000"/>
            <a:ext cx="11878920" cy="188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✅ Principais 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Menor latência: A resposta vai diretamente do CICS para o navegador. Sem saltos extras.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Menos infraestrutura: Sem camadas de “</a:t>
            </a:r>
            <a:r>
              <a:rPr b="0" i="1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middleware”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= menos servidores, menos manutenção.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Segurança: Sem dados confidenciais transferidos desnecessariamente para sistemas externos.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Consistência: A lógica permanece no mainframe, que geralmente é onde as políticas de segurança/auditoria são mais fortes.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Simplicidade: Menos partes móveis, mais fácil de solucionar problemas e evoluir.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88960" y="292680"/>
            <a:ext cx="123804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2960" cy="20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88960" y="292680"/>
            <a:ext cx="23000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Por que Mainframe?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2960" cy="208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0" y="1080000"/>
            <a:ext cx="11195640" cy="16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Confiabilidade e disponibilidade → Sistemas como bancos, governo e saúde dependem de sua estabilidade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(99,999% de uptime).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 → Arquiteturas robustas contra ataques cibernéticos.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Processamento de alto volume → Transações em massa (ex.: cartões de crédito, folha de pagamento).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Modernização → Mainframes atuais suportam Linux, Kubernetes, APIs REST e integração com nuvem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(IBM Z Hybrid Cloud).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88960" y="292680"/>
            <a:ext cx="1702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Situação atual: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296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549160" y="1887840"/>
            <a:ext cx="7177320" cy="3115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88960" y="292680"/>
            <a:ext cx="21049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Situação proposta: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296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553120" y="1811520"/>
            <a:ext cx="7169760" cy="326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2025-05-17T15:02:39Z</dcterms:created>
  <dc:creator/>
  <dc:description/>
  <dc:language>pt-BR</dc:language>
  <cp:lastModifiedBy/>
  <dcterms:modified xsi:type="dcterms:W3CDTF">2025-05-18T11:55:36Z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