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562614-6080-4F89-A5FA-9D6E82F70FE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2720" cy="284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2720" cy="149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A17087-61BE-4192-B114-9E381AAFAB48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8600" cy="43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8600" cy="43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41A4A6-25BA-4883-A00F-797D4F40E633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4840" cy="82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4840" cy="368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0400" cy="82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0400" cy="368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FB72E0-8812-494B-8CA9-FD65879210FB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2D9042-62A7-48D1-A8CB-803FB77656D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9400" cy="15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9320" cy="487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940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56937D-B599-4772-A6E2-CD01E2B7C3E1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9400" cy="15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9320" cy="487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940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AB139C-8D52-4D66-B12F-09EEA09F2C9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3D426E-B1C9-4580-B3A5-08C5B464F7F9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9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0666EC-10F7-48A6-8DE3-35BA0A8038B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9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0B1046-FD96-4531-A2A6-22ED656D4B2E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6200" cy="580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1360" cy="580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6F1B1B-EE96-41C0-9CB6-36F26C6804F9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65AD1B-BE76-4FD2-B305-2E77BF4F675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147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CWS</a:t>
            </a: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12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Estamos tirando proveito?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1520" cy="206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88960" y="292680"/>
            <a:ext cx="1981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480" y="689040"/>
            <a:ext cx="12191040" cy="5512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88960" y="292680"/>
            <a:ext cx="19818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2480" y="673560"/>
            <a:ext cx="12190680" cy="554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88960" y="292680"/>
            <a:ext cx="19818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2480" y="246240"/>
            <a:ext cx="12191400" cy="553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360" y="-2520"/>
            <a:ext cx="950112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720000"/>
            <a:ext cx="12061440" cy="16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Dados Disponíveis: Comparação de Taxas de Brechas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 pesquisa mais direta encontrada foi realizada pela ITIC (Information Technology Intelligence Consulting) em 2022,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publicada em novembro daquele ano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. Essa pesquisa comparou taxas de brechas de segurança entre diferentes plataformas,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 os seguintes resultados: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231480" y="2711160"/>
          <a:ext cx="5271480" cy="1647000"/>
        </p:xfrm>
        <a:graphic>
          <a:graphicData uri="http://schemas.openxmlformats.org/drawingml/2006/table">
            <a:tbl>
              <a:tblPr/>
              <a:tblGrid>
                <a:gridCol w="2657520"/>
                <a:gridCol w="2614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Plataforma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Taxa de Brechas de Segurança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Servidores x86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1520" cy="206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0" y="13320"/>
            <a:ext cx="344448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701800" y="1593360"/>
            <a:ext cx="6870600" cy="307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1160000" y="15084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0" y="540000"/>
            <a:ext cx="12193560" cy="9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Esses números indicam que apenas 0,1% dos mainframes IBM Z sofreram downtime devido a brechas de segurança,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enquanto 2% dos servidores Windows/Linux reportaram hacks bem-sucedidos.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Para calcular o percentual de invasão do mainframe z/OS em relação à baixa plataforma, usamos a fórmula: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3320"/>
            <a:ext cx="344448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0" y="720000"/>
            <a:ext cx="11424600" cy="8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Isso significa que a taxa de brechas de segurança do mainframe z/OS é 5% da taxa de brechas de segurança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de servidores x86, com base nesses dados. Em termos práticos, para cada 100 servidores x86 que sofreram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brechas, apenas 5 mainframes z/OS seriam objetos de brechas, assumindo a mesma quantidade de sistemas.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80000" y="1080000"/>
            <a:ext cx="11877480" cy="18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✅ Principais 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Menor latência: A resposta vai diretamente do CICS para o navegador. Sem saltos extras.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Menos infraestrutura: Sem camadas de “</a:t>
            </a:r>
            <a:r>
              <a:rPr b="0" i="1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middleware”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menos servidores, menos manutenção.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Segurança: Sem dados confidenciais transferidos desnecessariamente para sistemas externos.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Consistência: A lógica permanece no mainframe, que geralmente é onde as políticas de segurança/auditoria são mais fortes.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Simplicidade: Menos partes móveis, mais fácil de solucionar problemas e evoluir.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8960" y="292680"/>
            <a:ext cx="123768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88960" y="292680"/>
            <a:ext cx="22996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Por que Mainframe?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1080000"/>
            <a:ext cx="11195640" cy="16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Confiabilidade e disponibilidade → Sistemas como bancos, governo e saúde dependem de sua estabilidade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(99,999% de uptime).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 → Arquiteturas robustas contra ataques cibernéticos.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Processamento de alto volume → Transações em massa (ex.: cartões de crédito, folha de pagamento).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Modernização → Mainframes atuais suportam Linux, Kubernetes, APIs REST e integração com nuvem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(IBM Z Hybrid Cloud).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88960" y="292680"/>
            <a:ext cx="17024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atual: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366280" y="1887840"/>
            <a:ext cx="7542720" cy="311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88960" y="292680"/>
            <a:ext cx="210456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proposta: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553120" y="1636200"/>
            <a:ext cx="7169400" cy="3618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88960" y="292680"/>
            <a:ext cx="1981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520" cy="20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2480" y="675720"/>
            <a:ext cx="12191760" cy="5540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dcterms:modified xsi:type="dcterms:W3CDTF">2025-05-19T09:45:38Z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