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32D9E2-9D45-4D3E-BE3D-A3D888A4E91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760" cy="238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8DB4F2-FFDD-40C1-8D40-355134734A3B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5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360" cy="434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3A72BB-EE66-4ADA-A41B-A39ADB0EC19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5840" cy="58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1000" cy="58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041D79-A55E-4105-9120-CB51124208A4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2360" cy="284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2360" cy="149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B2C960-0481-4E09-A6A0-7A263D392847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8240" cy="434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8240" cy="434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718744-57E4-44AC-B88A-860764E43A81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448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4480" cy="368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0040" cy="8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0040" cy="368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8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CBB779-25B2-4348-9E05-BDCB6BBB250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FA4CDB-795F-4F55-B3AA-FCE8D0E38788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948AC2-0689-42F9-987B-7FE57914510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28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9040" cy="15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8960" cy="487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9040" cy="380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3B4D88-9E85-4282-82FE-B724AE19141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9040" cy="159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8960" cy="487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9040" cy="380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874283-42C6-4443-8931-4E1D754D2800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760" cy="238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8A6926-2874-410B-A558-0D5B507A1AF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5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760" cy="146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0760" cy="56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Estamos tirando proveito?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1160" cy="206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88960" y="292680"/>
            <a:ext cx="19818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" y="689040"/>
            <a:ext cx="12190680" cy="551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88960" y="292680"/>
            <a:ext cx="19818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480" y="673560"/>
            <a:ext cx="12190320" cy="554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88960" y="292680"/>
            <a:ext cx="19818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2480" y="246240"/>
            <a:ext cx="12191040" cy="553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2880"/>
            <a:ext cx="950076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2061440" cy="16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Dados Disponíveis: Comparação de Taxas de Brechas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pesquisa mais direta encontrada foi realizada pela ITIC (Information Technology Intelligence Consulting) em 2022,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publicada em novembro daquele ano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. Essa pesquisa comparou taxas de brechas de segurança entre diferentes plataformas,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 os seguintes resultados: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31480" y="2711160"/>
          <a:ext cx="5271480" cy="1647000"/>
        </p:xfrm>
        <a:graphic>
          <a:graphicData uri="http://schemas.openxmlformats.org/drawingml/2006/table">
            <a:tbl>
              <a:tblPr/>
              <a:tblGrid>
                <a:gridCol w="2657520"/>
                <a:gridCol w="2614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Taxa de Brechas de Segurança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Servidores x86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1160" cy="206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701800" y="1593360"/>
            <a:ext cx="6870240" cy="307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1160000" y="15084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0" y="540000"/>
            <a:ext cx="12193560" cy="9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Esses números indicam que apenas 0,1% dos mainframes IBM Z sofreram downtime devido a brechas de segurança,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enquanto 2% dos servidores Windows/Linux reportaram hacks bem-sucedidos.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Para calcular o percentual de invasão do mainframe z/OS em relação à baixa plataforma, usamos a fórmula: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 txBox="1"/>
          <p:nvPr/>
        </p:nvSpPr>
        <p:spPr>
          <a:xfrm>
            <a:off x="36720" y="-2520"/>
            <a:ext cx="9500760" cy="59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412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424600" cy="86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Isso significa que a taxa de brechas de segurança do mainframe z/OS é 5% da taxa de brechas de segurança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de servidores x86, com base nesses dados. Em termos práticos, para cada 100 servidores x86 que sofreram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brechas, apenas 5 mainframes z/OS seriam objetos de brechas, assumindo a mesma quantidade de sistemas.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7120" cy="188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Principais 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Menor latência: A resposta vai diretamente do CICS para o navegador. Sem saltos extras.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Menos infraestrutura: Sem camadas de “</a:t>
            </a:r>
            <a:r>
              <a:rPr b="0" i="1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middleware”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menos servidores, menos manutenção.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Segurança: Sem dados confidenciais transferidos desnecessariamente para sistemas externos.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Consistência: A lógica permanece no mainframe, que geralmente é onde as políticas de segurança/auditoria são mais fortes.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Simplicidade: Menos partes móveis, mais fácil de solucionar problemas e evoluir.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768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29968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Por que Mainframe?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195640" cy="16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Confiabilidade e disponibilidade → Sistemas como bancos, governo e saúde dependem de sua estabilidade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(99,999% de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 → Arquiteturas robustas contra ataques cibernéticos.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Processamento de alto volume → Transações em massa (ex.: cartões de crédito, folha de pagamento).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Modernização → Mainframes atuais suportam Linux, Kubernetes, APIs REST e integração com nuvem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170244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atual: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59720" y="1247400"/>
            <a:ext cx="7757280" cy="439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10456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proposta: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354760" y="1723680"/>
            <a:ext cx="7566840" cy="3444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88960" y="292680"/>
            <a:ext cx="198180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1160" cy="20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2480" y="675720"/>
            <a:ext cx="12191400" cy="553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cp:lastPrinted>2025-05-19T19:09:07Z</cp:lastPrinted>
  <dcterms:modified xsi:type="dcterms:W3CDTF">2025-05-19T19:54:33Z</dcterms:modified>
  <cp:revision>32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