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 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ED2840-D636-43E9-8E52-52B45F17851B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3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39680" cy="238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7483A0-0801-4E22-8462-4BC4619740F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60DD7D-8811-474C-82E1-A5897B7902ED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4760" cy="580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29920" cy="580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EBE07D-13FC-4D42-B3F8-49B61E6FE6AF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1280" cy="284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1280" cy="149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 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E5C2E3-92A2-4219-98AA-D0B418124BDE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3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77160" cy="434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77160" cy="434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 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F198A6-225E-4562-9382-591E1FF97544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3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3400" cy="8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3400" cy="368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78960" cy="8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78960" cy="368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 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8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C311F4-2BD1-4D7C-91AB-A4A4332B2A93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3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 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482E10-03DE-4DE4-A5FE-75589D997C37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3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 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8EFE9E-A6A4-49A4-BBAB-4353AD18A9DD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3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20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92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796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7880" cy="486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7960" cy="380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C6B771-1FDA-47E5-A346-3BFB5A4A77C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796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7880" cy="48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7960" cy="380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EEFD41-BE26-4E9F-BC1E-317027507B7F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39680" cy="238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C36E4C-68FA-44C4-B2E9-31F59FFB553F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3968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CWS</a:t>
            </a: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3968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Estamos tirando proveito?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080" cy="20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88960" y="292680"/>
            <a:ext cx="198180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2480" y="689040"/>
            <a:ext cx="12189600" cy="551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88960" y="292680"/>
            <a:ext cx="198180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2480" y="673560"/>
            <a:ext cx="12189240" cy="5542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588960" y="292680"/>
            <a:ext cx="198180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-50400" y="900000"/>
            <a:ext cx="12189960" cy="5533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360" y="-3960"/>
            <a:ext cx="9499680" cy="59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80000" y="720000"/>
            <a:ext cx="12061440" cy="16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Dados Disponíveis: Comparação de Taxas de Brechas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 pesquisa mais direta encontrada foi realizada pela ITIC (Information Technology Intelligence Consulting) em 2022,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publicada em novembro daquele ano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. Essa pesquisa comparou taxas de brechas de segurança entre diferentes plataformas,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 os seguintes resultados: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231480" y="2711160"/>
          <a:ext cx="5271480" cy="1647000"/>
        </p:xfrm>
        <a:graphic>
          <a:graphicData uri="http://schemas.openxmlformats.org/drawingml/2006/table">
            <a:tbl>
              <a:tblPr/>
              <a:tblGrid>
                <a:gridCol w="2657520"/>
                <a:gridCol w="261432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Plataforma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Taxa de Brechas de Segurança (%)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Mainframes IBM Z (z/OS)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0,1%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Servidores x86 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2%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080" cy="20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520000" y="2505600"/>
            <a:ext cx="6869160" cy="307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1160000" y="15084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180000" y="1080000"/>
            <a:ext cx="1125396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Esses números indicam que apenas 0,1% dos mainframes IBM Z sofreram downtime devido a brechas de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segurança, enquanto 2% dos servidores Windows/Linux reportaram hacks bem-sucedidos.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Para calcular o percentual de invasão do mainframe z/OS em relação à baixa plataforma, usamos a fórmula: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3"/>
          <p:cNvSpPr/>
          <p:nvPr/>
        </p:nvSpPr>
        <p:spPr>
          <a:xfrm>
            <a:off x="36720" y="423720"/>
            <a:ext cx="9499680" cy="5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13320"/>
            <a:ext cx="34430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0" y="720000"/>
            <a:ext cx="11424600" cy="86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Isso significa que a taxa de brechas de segurança do mainframe z/OS é 5% da taxa de brechas de segurança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de servidores x86, com base nesses dados. Em termos práticos, para cada 100 servidores x86 que sofreram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brechas, apenas 5 mainframes z/OS seriam objetos de brechas, assumindo a mesma quantidade de sistemas.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180000" y="1080000"/>
            <a:ext cx="11876040" cy="18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✅ Principais 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Menor latência: A resposta vai diretamente do CICS para o navegador. Sem saltos extras.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Menos infraestrutura: Sem camadas de “</a:t>
            </a:r>
            <a:r>
              <a:rPr b="0" i="1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middleware”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= menos servidores, menos manutenção.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Segurança: Sem dados confidenciais transferidos desnecessariamente para sistemas externos.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Consistência: A lógica permanece no mainframe, que geralmente é onde as políticas de segurança/auditoria são mais fortes.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Simplicidade: Menos partes móveis, mais fácil de solucionar problemas e evoluir.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88960" y="292680"/>
            <a:ext cx="12376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88960" y="292680"/>
            <a:ext cx="229968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Por que Mainframe?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0" y="1080000"/>
            <a:ext cx="11195640" cy="16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Confiabilidade e disponibilidade → Sistemas como bancos, governo e saúde dependem de sua estabilidade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(99,999% de uptime).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 → Arquiteturas robustas contra ataques cibernéticos.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Processamento de alto volume → Transações em massa (ex.: cartões de crédito, folha de pagamento).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Modernização → Mainframes atuais suportam Linux, Kubernetes, APIs REST e integração com nuvem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(IBM Z Hybrid Cloud).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88960" y="292680"/>
            <a:ext cx="170244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atual: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259720" y="1247400"/>
            <a:ext cx="7756200" cy="4395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88960" y="292680"/>
            <a:ext cx="2104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proposta: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354760" y="1723680"/>
            <a:ext cx="7565760" cy="3443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4336920" y="2397600"/>
            <a:ext cx="359280" cy="439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7200000" y="2440080"/>
            <a:ext cx="359280" cy="439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5"/>
          <a:stretch/>
        </p:blipFill>
        <p:spPr>
          <a:xfrm>
            <a:off x="5934600" y="4368240"/>
            <a:ext cx="364680" cy="311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88960" y="292680"/>
            <a:ext cx="198180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2480" y="675720"/>
            <a:ext cx="12190320" cy="5538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2025-05-17T15:02:39Z</dcterms:created>
  <dc:creator/>
  <dc:description/>
  <dc:language>pt-BR</dc:language>
  <cp:lastModifiedBy/>
  <cp:lastPrinted>2025-05-19T19:09:07Z</cp:lastPrinted>
  <dcterms:modified xsi:type="dcterms:W3CDTF">2025-05-22T13:11:43Z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