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617E63-93FD-4405-B9A2-4450532486B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1640" cy="28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1640" cy="149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976F68-341A-4D69-8501-7E57087B0A25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77520" cy="43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77520" cy="43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41F637-026F-4C6E-93A7-5D5046F6350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3760" cy="82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3760" cy="368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79320" cy="82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79320" cy="368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3A4F46-68EA-43C9-BD8F-7CCFA091BA55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FA6776-6289-4BE8-9B70-9732F8B380AA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56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9560" cy="397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8320" cy="159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8240" cy="486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8320" cy="38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2016BF-8E68-4986-A360-CA3803D7CAA8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8320" cy="159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8240" cy="48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8320" cy="38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A7B8AC-5EE8-4A70-8BE1-B1F78BAAA8A5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040" cy="238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6F940B-3738-497F-8BE2-F840F3E091F1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040" cy="238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D0D0EE-817F-4274-A38B-CE5F005B3ECC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E342EC-355A-478C-8776-7F84689C179F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5120" cy="580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0280" cy="580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3C791E-BD4C-4B23-B6AA-66237D6967F6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F4FEAE-3212-418F-9244-9B84468DA287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004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CWS</a:t>
            </a: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0040" cy="56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Estamos tirando proveito?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440" cy="205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88960" y="292680"/>
            <a:ext cx="198180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2480" y="689040"/>
            <a:ext cx="12189960" cy="5511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88960" y="292680"/>
            <a:ext cx="1981800" cy="39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42480" y="673560"/>
            <a:ext cx="12189600" cy="5542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588960" y="292680"/>
            <a:ext cx="198180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-50400" y="900000"/>
            <a:ext cx="12190320" cy="5533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360" y="-3600"/>
            <a:ext cx="9500040" cy="59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80000" y="720000"/>
            <a:ext cx="12061440" cy="16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Dados Disponíveis: Comparação de Taxas de Brechas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 pesquisa mais direta encontrada foi realizada pela ITIC (Information Technology Intelligence Consulting) em 2022,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publicada em novembro daquele ano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. Essa pesquisa comparou taxas de brechas de segurança entre diferentes plataformas,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 os seguintes resultados: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231480" y="2711160"/>
          <a:ext cx="5271480" cy="1647000"/>
        </p:xfrm>
        <a:graphic>
          <a:graphicData uri="http://schemas.openxmlformats.org/drawingml/2006/table">
            <a:tbl>
              <a:tblPr/>
              <a:tblGrid>
                <a:gridCol w="2657520"/>
                <a:gridCol w="261432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Plataforma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Taxa de Brechas de Segurança (%)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Mainframes IBM Z (z/OS)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0,1%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Servidores x86 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2%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440" cy="205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2701800" y="1593360"/>
            <a:ext cx="6869520" cy="307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1160000" y="15084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0" y="540000"/>
            <a:ext cx="12193560" cy="9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Esses números indicam que apenas 0,1% dos mainframes IBM Z sofreram downtime devido a brechas de segurança,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enquanto 2% dos servidores Windows/Linux reportaram hacks bem-sucedidos.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Para calcular o percentual de invasão do mainframe z/OS em relação à baixa plataforma, usamos a fórmula: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3"/>
          <p:cNvSpPr/>
          <p:nvPr/>
        </p:nvSpPr>
        <p:spPr>
          <a:xfrm>
            <a:off x="36720" y="281520"/>
            <a:ext cx="9500040" cy="5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13320"/>
            <a:ext cx="3443400" cy="3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 Segundo Pesquisas: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0" y="720000"/>
            <a:ext cx="11424600" cy="86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Isso significa que a taxa de brechas de segurança do mainframe z/OS é 5% da taxa de brechas de segurança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de servidores x86, com base nesses dados. Em termos práticos, para cada 100 servidores x86 que sofreram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brechas, apenas 5 mainframes z/OS seriam objetos de brechas, assumindo a mesma quantidade de sistemas.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180000" y="1080000"/>
            <a:ext cx="11876400" cy="18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✅ Principais 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Menor latência: A resposta vai diretamente do CICS para o navegador. Sem saltos extras.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Menos infraestrutura: Sem camadas de “</a:t>
            </a:r>
            <a:r>
              <a:rPr b="0" i="1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middleware”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= menos servidores, menos manutenção.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Segurança: Sem dados confidenciais transferidos desnecessariamente para sistemas externos.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Consistência: A lógica permanece no mainframe, que geralmente é onde as políticas de segurança/auditoria são mais fortes.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Simplicidade: Menos partes móveis, mais fácil de solucionar problemas e evoluir.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88960" y="292680"/>
            <a:ext cx="123768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88960" y="292680"/>
            <a:ext cx="229968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Por que Mainframe?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0" y="1080000"/>
            <a:ext cx="11195640" cy="16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Confiabilidade e disponibilidade → Sistemas como bancos, governo e saúde dependem de sua estabilidade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(99,999% de uptime).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Segurança → Arquiteturas robustas contra ataques cibernéticos.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Processamento de alto volume → Transações em massa (ex.: cartões de crédito, folha de pagamento).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Modernização → Mainframes atuais suportam Linux, Kubernetes, APIs REST e integração com nuvem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(IBM Z Hybrid Cloud).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88960" y="292680"/>
            <a:ext cx="170244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Situação atual: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259720" y="1247400"/>
            <a:ext cx="7756560" cy="4395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88960" y="292680"/>
            <a:ext cx="210456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Situação proposta: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354760" y="1723680"/>
            <a:ext cx="7566120" cy="344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4336920" y="2397600"/>
            <a:ext cx="359640" cy="439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7200000" y="2440080"/>
            <a:ext cx="359640" cy="439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5"/>
          <a:stretch/>
        </p:blipFill>
        <p:spPr>
          <a:xfrm>
            <a:off x="5934600" y="4368240"/>
            <a:ext cx="365040" cy="311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88960" y="292680"/>
            <a:ext cx="1981800" cy="3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Alguns Exemplos: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440" cy="20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2480" y="675720"/>
            <a:ext cx="12190680" cy="5538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2025-05-17T15:02:39Z</dcterms:created>
  <dc:creator/>
  <dc:description/>
  <dc:language>pt-BR</dc:language>
  <cp:lastModifiedBy/>
  <cp:lastPrinted>2025-05-19T19:09:07Z</cp:lastPrinted>
  <dcterms:modified xsi:type="dcterms:W3CDTF">2025-05-21T21:37:58Z</dcterms:modified>
  <cp:revision>34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