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F005B0-8685-4D73-9DB3-56F1124098AC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1640" cy="28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1640" cy="149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339F6D-AC90-4E87-9DC2-8D42F049DCCE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77520" cy="43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77520" cy="43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F76B57-B64B-4299-A07B-ECB3FAE0045C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3760" cy="82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3760" cy="368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79320" cy="82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79320" cy="368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B96402-475C-4397-9AD4-A009AAD94A7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39E264-F209-4BF0-9B4E-9FCC9DA2A87A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56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956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8320" cy="159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8240" cy="486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8320" cy="38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ABE69D-56F7-4CAE-AE62-A980D0309A86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8320" cy="159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8240" cy="486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8320" cy="38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99D6F5-3ECF-4EEC-A883-DB305C8B952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040" cy="238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1879B2-0500-4624-8A40-5FE55A6C558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040" cy="238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B49311-3249-4289-9CF0-0DE7D377ED37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351C6E-C231-442A-BFC1-6B7AD57D743B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5120" cy="580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0280" cy="580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556365-88D3-4380-A113-95359D1063EF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652EA5-1BDC-40D4-8F08-0A39CE7E9560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04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CWS</a:t>
            </a: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0040" cy="5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Are we making the most of it?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440" cy="205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88960" y="292680"/>
            <a:ext cx="19177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Some Examples: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2480" y="689040"/>
            <a:ext cx="12189960" cy="5511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588960" y="292680"/>
            <a:ext cx="19184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Some Examples: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2480" y="673560"/>
            <a:ext cx="12189600" cy="5542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88960" y="292680"/>
            <a:ext cx="198180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0" y="946080"/>
            <a:ext cx="12190320" cy="553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588960" y="292680"/>
            <a:ext cx="19184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Some Examples: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360" y="-3600"/>
            <a:ext cx="9500040" cy="59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Security According to Research: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80000" y="720000"/>
            <a:ext cx="11492640" cy="24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Available Data: Breach Rate Comparison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The most straightforward study found was conducted by ITIC (Information Technology Intelligence Consulting)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 2022 and published in November of that year.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This study compared breach rates across different platforms with the followi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ng results: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0" name=""/>
          <p:cNvGraphicFramePr/>
          <p:nvPr/>
        </p:nvGraphicFramePr>
        <p:xfrm>
          <a:off x="216360" y="3070800"/>
          <a:ext cx="5543640" cy="1646640"/>
        </p:xfrm>
        <a:graphic>
          <a:graphicData uri="http://schemas.openxmlformats.org/drawingml/2006/table">
            <a:tbl>
              <a:tblPr/>
              <a:tblGrid>
                <a:gridCol w="2794320"/>
                <a:gridCol w="274932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Plataform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Security Breach Rate (%)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Mainframes IBM Z (z/OS)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0,1%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X86 Servers 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2%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440" cy="205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0" y="540000"/>
            <a:ext cx="11815560" cy="21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These numbers indicate that only 0.1% of IBM Z mainframes experienced downtime due to security breaches,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while 2% of Windows/Linux servers reported successful hacks.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To calculate the breach percentage of z/OS mainframes compared to low-platform servers, we used the formula: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3"/>
          <p:cNvSpPr/>
          <p:nvPr/>
        </p:nvSpPr>
        <p:spPr>
          <a:xfrm>
            <a:off x="36720" y="424080"/>
            <a:ext cx="950004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Security According to Research: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481840" y="3240000"/>
            <a:ext cx="6698160" cy="3710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13320"/>
            <a:ext cx="3443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Security According to Research: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0" y="720000"/>
            <a:ext cx="11784960" cy="14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This means that the breach rate for z/OS mainframes is 5% of the breach rate for x86 servers, based on this data.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In practical terms, for every 100 x86 servers that suffer breaches, only 5 z/OS mainframes would be breached,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assuming an equal number of systems.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180000" y="1080000"/>
            <a:ext cx="11876400" cy="31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✅ Key Benefits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Lower latency: The response goes directly from CICS to the browser. No extra hops.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Less infrastructure: No middleware layers = fewer servers, less maintenance.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Security: No unnecessary transfers of sensitive data to external systems.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Consistency: Logic remains on the mainframe, which usually has the strongest security/audit policies.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Simplicity: Fewer moving parts, easier to troubleshoot and evolve.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88960" y="292680"/>
            <a:ext cx="123768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88960" y="292680"/>
            <a:ext cx="20275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Why Mainframe?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0" y="1080000"/>
            <a:ext cx="11234880" cy="36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Reliability and availability → Critical systems like banks, government, and healthcare depend on its stability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(99.999% uptime).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Security → Robust architectures against cyberattacks.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High-volume processing → Massive transactions (e.g., credit cards, payroll).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Modernization → Current mainframes support Linux, Kubernetes, REST APIs, and cloud integration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(IBM Z Hybrid Cloud).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88960" y="292680"/>
            <a:ext cx="20055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Current Situation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549160" y="2223000"/>
            <a:ext cx="7178040" cy="2445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88960" y="292680"/>
            <a:ext cx="22082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Proposed Situation: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534040" y="1533240"/>
            <a:ext cx="7208640" cy="382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88960" y="292680"/>
            <a:ext cx="18608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Some Examples: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2480" y="675720"/>
            <a:ext cx="12190680" cy="5538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2025-05-17T15:02:39Z</dcterms:created>
  <dc:creator/>
  <dc:description/>
  <dc:language>pt-BR</dc:language>
  <cp:lastModifiedBy/>
  <cp:lastPrinted>2025-05-19T19:09:07Z</cp:lastPrinted>
  <dcterms:modified xsi:type="dcterms:W3CDTF">2025-05-21T21:37:02Z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