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7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B4EE8-FE8E-4F43-92FA-FC956A59F4B0}" v="151" dt="2024-06-13T17:03:36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GRISHMA CHANDU" userId="345a31cef4dc56a9" providerId="LiveId" clId="{149F2A50-2586-4715-B5FD-8D64604444D7}"/>
    <pc:docChg chg="custSel addSld delSld modSld sldOrd">
      <pc:chgData name="S GRISHMA CHANDU" userId="345a31cef4dc56a9" providerId="LiveId" clId="{149F2A50-2586-4715-B5FD-8D64604444D7}" dt="2024-01-12T06:57:31.279" v="896" actId="1076"/>
      <pc:docMkLst>
        <pc:docMk/>
      </pc:docMkLst>
      <pc:sldChg chg="modSp mod">
        <pc:chgData name="S GRISHMA CHANDU" userId="345a31cef4dc56a9" providerId="LiveId" clId="{149F2A50-2586-4715-B5FD-8D64604444D7}" dt="2024-01-12T06:25:49.868" v="225" actId="1440"/>
        <pc:sldMkLst>
          <pc:docMk/>
          <pc:sldMk cId="2044117783" sldId="257"/>
        </pc:sldMkLst>
        <pc:picChg chg="mod">
          <ac:chgData name="S GRISHMA CHANDU" userId="345a31cef4dc56a9" providerId="LiveId" clId="{149F2A50-2586-4715-B5FD-8D64604444D7}" dt="2024-01-12T06:25:35.357" v="224" actId="1440"/>
          <ac:picMkLst>
            <pc:docMk/>
            <pc:sldMk cId="2044117783" sldId="257"/>
            <ac:picMk id="3" creationId="{3E3B9088-EB61-18E9-F828-566360145F3F}"/>
          </ac:picMkLst>
        </pc:picChg>
        <pc:picChg chg="mod">
          <ac:chgData name="S GRISHMA CHANDU" userId="345a31cef4dc56a9" providerId="LiveId" clId="{149F2A50-2586-4715-B5FD-8D64604444D7}" dt="2024-01-12T06:25:49.868" v="225" actId="1440"/>
          <ac:picMkLst>
            <pc:docMk/>
            <pc:sldMk cId="2044117783" sldId="257"/>
            <ac:picMk id="1026" creationId="{902DEE7A-CEB6-E908-DB89-DED38F9FA1CF}"/>
          </ac:picMkLst>
        </pc:picChg>
      </pc:sldChg>
      <pc:sldChg chg="modSp mod ord">
        <pc:chgData name="S GRISHMA CHANDU" userId="345a31cef4dc56a9" providerId="LiveId" clId="{149F2A50-2586-4715-B5FD-8D64604444D7}" dt="2024-01-12T06:38:54.512" v="444" actId="1440"/>
        <pc:sldMkLst>
          <pc:docMk/>
          <pc:sldMk cId="747921392" sldId="258"/>
        </pc:sldMkLst>
        <pc:picChg chg="mod">
          <ac:chgData name="S GRISHMA CHANDU" userId="345a31cef4dc56a9" providerId="LiveId" clId="{149F2A50-2586-4715-B5FD-8D64604444D7}" dt="2024-01-12T06:38:54.512" v="444" actId="1440"/>
          <ac:picMkLst>
            <pc:docMk/>
            <pc:sldMk cId="747921392" sldId="258"/>
            <ac:picMk id="3" creationId="{0A56A788-58C2-EDD1-FE0F-06A59108AAFE}"/>
          </ac:picMkLst>
        </pc:picChg>
      </pc:sldChg>
      <pc:sldChg chg="addSp modSp mod">
        <pc:chgData name="S GRISHMA CHANDU" userId="345a31cef4dc56a9" providerId="LiveId" clId="{149F2A50-2586-4715-B5FD-8D64604444D7}" dt="2024-01-12T06:30:00.876" v="251" actId="1440"/>
        <pc:sldMkLst>
          <pc:docMk/>
          <pc:sldMk cId="2923252616" sldId="259"/>
        </pc:sldMkLst>
        <pc:spChg chg="add mod">
          <ac:chgData name="S GRISHMA CHANDU" userId="345a31cef4dc56a9" providerId="LiveId" clId="{149F2A50-2586-4715-B5FD-8D64604444D7}" dt="2024-01-11T17:15:34.806" v="186" actId="255"/>
          <ac:spMkLst>
            <pc:docMk/>
            <pc:sldMk cId="2923252616" sldId="259"/>
            <ac:spMk id="4" creationId="{2BD50177-C0DE-D503-10E0-827DE35EB544}"/>
          </ac:spMkLst>
        </pc:spChg>
        <pc:picChg chg="mod">
          <ac:chgData name="S GRISHMA CHANDU" userId="345a31cef4dc56a9" providerId="LiveId" clId="{149F2A50-2586-4715-B5FD-8D64604444D7}" dt="2024-01-12T06:30:00.876" v="251" actId="1440"/>
          <ac:picMkLst>
            <pc:docMk/>
            <pc:sldMk cId="2923252616" sldId="259"/>
            <ac:picMk id="3" creationId="{047BE44C-E67F-107E-A35E-6CF41794BA3A}"/>
          </ac:picMkLst>
        </pc:picChg>
      </pc:sldChg>
      <pc:sldChg chg="modSp mod ord">
        <pc:chgData name="S GRISHMA CHANDU" userId="345a31cef4dc56a9" providerId="LiveId" clId="{149F2A50-2586-4715-B5FD-8D64604444D7}" dt="2024-01-12T06:30:06.222" v="252" actId="1440"/>
        <pc:sldMkLst>
          <pc:docMk/>
          <pc:sldMk cId="1164290136" sldId="260"/>
        </pc:sldMkLst>
        <pc:picChg chg="mod">
          <ac:chgData name="S GRISHMA CHANDU" userId="345a31cef4dc56a9" providerId="LiveId" clId="{149F2A50-2586-4715-B5FD-8D64604444D7}" dt="2024-01-12T06:30:06.222" v="252" actId="1440"/>
          <ac:picMkLst>
            <pc:docMk/>
            <pc:sldMk cId="1164290136" sldId="260"/>
            <ac:picMk id="3" creationId="{0F816712-D223-613D-3D71-C9E97001823D}"/>
          </ac:picMkLst>
        </pc:picChg>
      </pc:sldChg>
      <pc:sldChg chg="addSp modSp new mod">
        <pc:chgData name="S GRISHMA CHANDU" userId="345a31cef4dc56a9" providerId="LiveId" clId="{149F2A50-2586-4715-B5FD-8D64604444D7}" dt="2024-01-12T06:27:32.738" v="238" actId="14100"/>
        <pc:sldMkLst>
          <pc:docMk/>
          <pc:sldMk cId="1366219446" sldId="261"/>
        </pc:sldMkLst>
        <pc:picChg chg="add mod">
          <ac:chgData name="S GRISHMA CHANDU" userId="345a31cef4dc56a9" providerId="LiveId" clId="{149F2A50-2586-4715-B5FD-8D64604444D7}" dt="2024-01-12T06:27:32.738" v="238" actId="14100"/>
          <ac:picMkLst>
            <pc:docMk/>
            <pc:sldMk cId="1366219446" sldId="261"/>
            <ac:picMk id="3" creationId="{16728CC0-298B-D009-B561-1158744C73E3}"/>
          </ac:picMkLst>
        </pc:picChg>
        <pc:picChg chg="add mod">
          <ac:chgData name="S GRISHMA CHANDU" userId="345a31cef4dc56a9" providerId="LiveId" clId="{149F2A50-2586-4715-B5FD-8D64604444D7}" dt="2024-01-12T06:25:56.481" v="226" actId="1440"/>
          <ac:picMkLst>
            <pc:docMk/>
            <pc:sldMk cId="1366219446" sldId="261"/>
            <ac:picMk id="5" creationId="{5DBCE1CC-B668-A2DC-E755-311D691C4DE1}"/>
          </ac:picMkLst>
        </pc:picChg>
        <pc:picChg chg="add mod">
          <ac:chgData name="S GRISHMA CHANDU" userId="345a31cef4dc56a9" providerId="LiveId" clId="{149F2A50-2586-4715-B5FD-8D64604444D7}" dt="2024-01-12T06:27:17.280" v="237" actId="1076"/>
          <ac:picMkLst>
            <pc:docMk/>
            <pc:sldMk cId="1366219446" sldId="261"/>
            <ac:picMk id="7" creationId="{12D00516-8398-93A5-963E-DE6E80292F28}"/>
          </ac:picMkLst>
        </pc:picChg>
      </pc:sldChg>
      <pc:sldChg chg="addSp modSp new mod">
        <pc:chgData name="S GRISHMA CHANDU" userId="345a31cef4dc56a9" providerId="LiveId" clId="{149F2A50-2586-4715-B5FD-8D64604444D7}" dt="2024-01-12T06:39:34.640" v="445" actId="14100"/>
        <pc:sldMkLst>
          <pc:docMk/>
          <pc:sldMk cId="1438058145" sldId="262"/>
        </pc:sldMkLst>
        <pc:spChg chg="add mod">
          <ac:chgData name="S GRISHMA CHANDU" userId="345a31cef4dc56a9" providerId="LiveId" clId="{149F2A50-2586-4715-B5FD-8D64604444D7}" dt="2024-01-11T16:59:03.712" v="64" actId="2711"/>
          <ac:spMkLst>
            <pc:docMk/>
            <pc:sldMk cId="1438058145" sldId="262"/>
            <ac:spMk id="4" creationId="{0FD72837-6DB1-FE12-EB54-7D8ADECF4226}"/>
          </ac:spMkLst>
        </pc:spChg>
        <pc:spChg chg="add mod">
          <ac:chgData name="S GRISHMA CHANDU" userId="345a31cef4dc56a9" providerId="LiveId" clId="{149F2A50-2586-4715-B5FD-8D64604444D7}" dt="2024-01-12T06:39:34.640" v="445" actId="14100"/>
          <ac:spMkLst>
            <pc:docMk/>
            <pc:sldMk cId="1438058145" sldId="262"/>
            <ac:spMk id="5" creationId="{EFE735B1-D39D-40D0-1864-E29985E9175D}"/>
          </ac:spMkLst>
        </pc:spChg>
        <pc:spChg chg="add mod">
          <ac:chgData name="S GRISHMA CHANDU" userId="345a31cef4dc56a9" providerId="LiveId" clId="{149F2A50-2586-4715-B5FD-8D64604444D7}" dt="2024-01-12T06:27:46.440" v="239" actId="13822"/>
          <ac:spMkLst>
            <pc:docMk/>
            <pc:sldMk cId="1438058145" sldId="262"/>
            <ac:spMk id="6" creationId="{89E344EC-196E-A84F-094C-F9F046A7BCBC}"/>
          </ac:spMkLst>
        </pc:spChg>
        <pc:spChg chg="add mod">
          <ac:chgData name="S GRISHMA CHANDU" userId="345a31cef4dc56a9" providerId="LiveId" clId="{149F2A50-2586-4715-B5FD-8D64604444D7}" dt="2024-01-11T17:12:54.795" v="166" actId="1076"/>
          <ac:spMkLst>
            <pc:docMk/>
            <pc:sldMk cId="1438058145" sldId="262"/>
            <ac:spMk id="7" creationId="{1D0A4EC4-B07E-B620-F8A6-55926CA47280}"/>
          </ac:spMkLst>
        </pc:spChg>
        <pc:spChg chg="add mod">
          <ac:chgData name="S GRISHMA CHANDU" userId="345a31cef4dc56a9" providerId="LiveId" clId="{149F2A50-2586-4715-B5FD-8D64604444D7}" dt="2024-01-12T06:28:14.106" v="241" actId="13822"/>
          <ac:spMkLst>
            <pc:docMk/>
            <pc:sldMk cId="1438058145" sldId="262"/>
            <ac:spMk id="8" creationId="{A8616AF2-48E9-F63D-A330-D8055BB4ECCC}"/>
          </ac:spMkLst>
        </pc:spChg>
        <pc:spChg chg="add mod">
          <ac:chgData name="S GRISHMA CHANDU" userId="345a31cef4dc56a9" providerId="LiveId" clId="{149F2A50-2586-4715-B5FD-8D64604444D7}" dt="2024-01-11T17:12:31.334" v="163" actId="255"/>
          <ac:spMkLst>
            <pc:docMk/>
            <pc:sldMk cId="1438058145" sldId="262"/>
            <ac:spMk id="9" creationId="{5C67FBF0-F759-EA0E-CCB0-5CFD685F9E3E}"/>
          </ac:spMkLst>
        </pc:spChg>
        <pc:spChg chg="add mod">
          <ac:chgData name="S GRISHMA CHANDU" userId="345a31cef4dc56a9" providerId="LiveId" clId="{149F2A50-2586-4715-B5FD-8D64604444D7}" dt="2024-01-12T06:28:05.581" v="240" actId="13822"/>
          <ac:spMkLst>
            <pc:docMk/>
            <pc:sldMk cId="1438058145" sldId="262"/>
            <ac:spMk id="10" creationId="{74C0A64F-E10A-D86E-1D02-9C5C9D2F06DD}"/>
          </ac:spMkLst>
        </pc:spChg>
        <pc:picChg chg="add mod">
          <ac:chgData name="S GRISHMA CHANDU" userId="345a31cef4dc56a9" providerId="LiveId" clId="{149F2A50-2586-4715-B5FD-8D64604444D7}" dt="2024-01-11T16:58:10.071" v="32" actId="14100"/>
          <ac:picMkLst>
            <pc:docMk/>
            <pc:sldMk cId="1438058145" sldId="262"/>
            <ac:picMk id="3" creationId="{2C3A2FA7-F7C9-B942-7599-2F80EE2D3D9E}"/>
          </ac:picMkLst>
        </pc:picChg>
      </pc:sldChg>
      <pc:sldChg chg="addSp delSp modSp new mod">
        <pc:chgData name="S GRISHMA CHANDU" userId="345a31cef4dc56a9" providerId="LiveId" clId="{149F2A50-2586-4715-B5FD-8D64604444D7}" dt="2024-01-12T06:29:10.655" v="246" actId="1440"/>
        <pc:sldMkLst>
          <pc:docMk/>
          <pc:sldMk cId="2834919806" sldId="263"/>
        </pc:sldMkLst>
        <pc:picChg chg="add mod">
          <ac:chgData name="S GRISHMA CHANDU" userId="345a31cef4dc56a9" providerId="LiveId" clId="{149F2A50-2586-4715-B5FD-8D64604444D7}" dt="2024-01-12T06:29:10.655" v="246" actId="1440"/>
          <ac:picMkLst>
            <pc:docMk/>
            <pc:sldMk cId="2834919806" sldId="263"/>
            <ac:picMk id="3" creationId="{A5537D29-699F-4109-62A3-35B5BB67718E}"/>
          </ac:picMkLst>
        </pc:picChg>
        <pc:picChg chg="add mod">
          <ac:chgData name="S GRISHMA CHANDU" userId="345a31cef4dc56a9" providerId="LiveId" clId="{149F2A50-2586-4715-B5FD-8D64604444D7}" dt="2024-01-11T17:17:57.809" v="195" actId="14100"/>
          <ac:picMkLst>
            <pc:docMk/>
            <pc:sldMk cId="2834919806" sldId="263"/>
            <ac:picMk id="2050" creationId="{6AFD4FBE-1628-0340-9E6E-328998656C5C}"/>
          </ac:picMkLst>
        </pc:picChg>
        <pc:picChg chg="add mod">
          <ac:chgData name="S GRISHMA CHANDU" userId="345a31cef4dc56a9" providerId="LiveId" clId="{149F2A50-2586-4715-B5FD-8D64604444D7}" dt="2024-01-11T17:18:43.492" v="201" actId="14100"/>
          <ac:picMkLst>
            <pc:docMk/>
            <pc:sldMk cId="2834919806" sldId="263"/>
            <ac:picMk id="2052" creationId="{7F7428E9-C667-4A8E-4CD1-5F6BE2210711}"/>
          </ac:picMkLst>
        </pc:picChg>
        <pc:picChg chg="add del mod">
          <ac:chgData name="S GRISHMA CHANDU" userId="345a31cef4dc56a9" providerId="LiveId" clId="{149F2A50-2586-4715-B5FD-8D64604444D7}" dt="2024-01-11T17:21:03.892" v="209" actId="478"/>
          <ac:picMkLst>
            <pc:docMk/>
            <pc:sldMk cId="2834919806" sldId="263"/>
            <ac:picMk id="2054" creationId="{8E9C65F3-5DF8-5164-A1D6-DF51B3E5CFD9}"/>
          </ac:picMkLst>
        </pc:picChg>
        <pc:picChg chg="add mod">
          <ac:chgData name="S GRISHMA CHANDU" userId="345a31cef4dc56a9" providerId="LiveId" clId="{149F2A50-2586-4715-B5FD-8D64604444D7}" dt="2024-01-12T06:28:24.070" v="242" actId="1440"/>
          <ac:picMkLst>
            <pc:docMk/>
            <pc:sldMk cId="2834919806" sldId="263"/>
            <ac:picMk id="2056" creationId="{160A4CA4-7956-E782-6C49-3470C15D3612}"/>
          </ac:picMkLst>
        </pc:picChg>
      </pc:sldChg>
      <pc:sldChg chg="addSp delSp modSp new del mod">
        <pc:chgData name="S GRISHMA CHANDU" userId="345a31cef4dc56a9" providerId="LiveId" clId="{149F2A50-2586-4715-B5FD-8D64604444D7}" dt="2024-01-12T06:40:00.442" v="446" actId="2696"/>
        <pc:sldMkLst>
          <pc:docMk/>
          <pc:sldMk cId="2353101150" sldId="264"/>
        </pc:sldMkLst>
        <pc:spChg chg="del mod">
          <ac:chgData name="S GRISHMA CHANDU" userId="345a31cef4dc56a9" providerId="LiveId" clId="{149F2A50-2586-4715-B5FD-8D64604444D7}" dt="2024-01-12T06:32:32.285" v="266" actId="478"/>
          <ac:spMkLst>
            <pc:docMk/>
            <pc:sldMk cId="2353101150" sldId="264"/>
            <ac:spMk id="2" creationId="{4618F067-F122-CFDB-BCBD-0D29652BF857}"/>
          </ac:spMkLst>
        </pc:spChg>
        <pc:spChg chg="add mod">
          <ac:chgData name="S GRISHMA CHANDU" userId="345a31cef4dc56a9" providerId="LiveId" clId="{149F2A50-2586-4715-B5FD-8D64604444D7}" dt="2024-01-12T06:37:11.521" v="443" actId="20577"/>
          <ac:spMkLst>
            <pc:docMk/>
            <pc:sldMk cId="2353101150" sldId="264"/>
            <ac:spMk id="5" creationId="{31E4D549-6E14-0A43-AD12-B973F85E0764}"/>
          </ac:spMkLst>
        </pc:spChg>
      </pc:sldChg>
      <pc:sldChg chg="addSp delSp modSp new del mod ord">
        <pc:chgData name="S GRISHMA CHANDU" userId="345a31cef4dc56a9" providerId="LiveId" clId="{149F2A50-2586-4715-B5FD-8D64604444D7}" dt="2024-01-12T06:52:22.702" v="602" actId="2696"/>
        <pc:sldMkLst>
          <pc:docMk/>
          <pc:sldMk cId="3028336429" sldId="264"/>
        </pc:sldMkLst>
        <pc:spChg chg="add del mod">
          <ac:chgData name="S GRISHMA CHANDU" userId="345a31cef4dc56a9" providerId="LiveId" clId="{149F2A50-2586-4715-B5FD-8D64604444D7}" dt="2024-01-12T06:52:17.847" v="601" actId="478"/>
          <ac:spMkLst>
            <pc:docMk/>
            <pc:sldMk cId="3028336429" sldId="264"/>
            <ac:spMk id="2" creationId="{87C4AB1E-29FB-9201-CFDC-A7D9CDF80DC5}"/>
          </ac:spMkLst>
        </pc:spChg>
        <pc:spChg chg="mod">
          <ac:chgData name="S GRISHMA CHANDU" userId="345a31cef4dc56a9" providerId="LiveId" clId="{149F2A50-2586-4715-B5FD-8D64604444D7}" dt="2024-01-12T06:45:00.614" v="571"/>
          <ac:spMkLst>
            <pc:docMk/>
            <pc:sldMk cId="3028336429" sldId="264"/>
            <ac:spMk id="5" creationId="{89741868-4FB2-8BD1-8447-EB967C28B3EB}"/>
          </ac:spMkLst>
        </pc:spChg>
        <pc:spChg chg="mod">
          <ac:chgData name="S GRISHMA CHANDU" userId="345a31cef4dc56a9" providerId="LiveId" clId="{149F2A50-2586-4715-B5FD-8D64604444D7}" dt="2024-01-12T06:45:00.614" v="571"/>
          <ac:spMkLst>
            <pc:docMk/>
            <pc:sldMk cId="3028336429" sldId="264"/>
            <ac:spMk id="6" creationId="{F10EE682-BC20-9912-A52C-4244789B0A71}"/>
          </ac:spMkLst>
        </pc:spChg>
        <pc:spChg chg="mod">
          <ac:chgData name="S GRISHMA CHANDU" userId="345a31cef4dc56a9" providerId="LiveId" clId="{149F2A50-2586-4715-B5FD-8D64604444D7}" dt="2024-01-12T06:45:00.614" v="571"/>
          <ac:spMkLst>
            <pc:docMk/>
            <pc:sldMk cId="3028336429" sldId="264"/>
            <ac:spMk id="7" creationId="{C5E248FB-4230-4DE8-0E74-D63936CB54EF}"/>
          </ac:spMkLst>
        </pc:spChg>
        <pc:grpChg chg="add del mod">
          <ac:chgData name="S GRISHMA CHANDU" userId="345a31cef4dc56a9" providerId="LiveId" clId="{149F2A50-2586-4715-B5FD-8D64604444D7}" dt="2024-01-12T06:45:03.360" v="572" actId="478"/>
          <ac:grpSpMkLst>
            <pc:docMk/>
            <pc:sldMk cId="3028336429" sldId="264"/>
            <ac:grpSpMk id="3" creationId="{0941D32A-046B-A20C-F10D-817700B5692D}"/>
          </ac:grpSpMkLst>
        </pc:grpChg>
        <pc:grpChg chg="mod">
          <ac:chgData name="S GRISHMA CHANDU" userId="345a31cef4dc56a9" providerId="LiveId" clId="{149F2A50-2586-4715-B5FD-8D64604444D7}" dt="2024-01-12T06:45:00.614" v="571"/>
          <ac:grpSpMkLst>
            <pc:docMk/>
            <pc:sldMk cId="3028336429" sldId="264"/>
            <ac:grpSpMk id="4" creationId="{7151EA15-93E1-19DC-B8EC-BE98D4245F2D}"/>
          </ac:grpSpMkLst>
        </pc:grpChg>
        <pc:picChg chg="mod">
          <ac:chgData name="S GRISHMA CHANDU" userId="345a31cef4dc56a9" providerId="LiveId" clId="{149F2A50-2586-4715-B5FD-8D64604444D7}" dt="2024-01-12T06:45:00.614" v="571"/>
          <ac:picMkLst>
            <pc:docMk/>
            <pc:sldMk cId="3028336429" sldId="264"/>
            <ac:picMk id="8" creationId="{1EE21B44-F689-01B7-A8EF-9F4D374CFE6B}"/>
          </ac:picMkLst>
        </pc:picChg>
        <pc:picChg chg="add del mod">
          <ac:chgData name="S GRISHMA CHANDU" userId="345a31cef4dc56a9" providerId="LiveId" clId="{149F2A50-2586-4715-B5FD-8D64604444D7}" dt="2024-01-12T06:52:17.847" v="601" actId="478"/>
          <ac:picMkLst>
            <pc:docMk/>
            <pc:sldMk cId="3028336429" sldId="264"/>
            <ac:picMk id="1026" creationId="{8C2423AF-0C33-D716-A847-DC53FAF545C1}"/>
          </ac:picMkLst>
        </pc:picChg>
        <pc:picChg chg="add mod">
          <ac:chgData name="S GRISHMA CHANDU" userId="345a31cef4dc56a9" providerId="LiveId" clId="{149F2A50-2586-4715-B5FD-8D64604444D7}" dt="2024-01-12T06:40:48.819" v="451"/>
          <ac:picMkLst>
            <pc:docMk/>
            <pc:sldMk cId="3028336429" sldId="264"/>
            <ac:picMk id="1028" creationId="{E3B5E967-C680-152C-0EF3-7F97616AA19B}"/>
          </ac:picMkLst>
        </pc:picChg>
      </pc:sldChg>
      <pc:sldChg chg="addSp modSp new mod ord">
        <pc:chgData name="S GRISHMA CHANDU" userId="345a31cef4dc56a9" providerId="LiveId" clId="{149F2A50-2586-4715-B5FD-8D64604444D7}" dt="2024-01-12T06:57:31.279" v="896" actId="1076"/>
        <pc:sldMkLst>
          <pc:docMk/>
          <pc:sldMk cId="3435675107" sldId="264"/>
        </pc:sldMkLst>
        <pc:spChg chg="mod">
          <ac:chgData name="S GRISHMA CHANDU" userId="345a31cef4dc56a9" providerId="LiveId" clId="{149F2A50-2586-4715-B5FD-8D64604444D7}" dt="2024-01-12T06:56:31.141" v="862" actId="20577"/>
          <ac:spMkLst>
            <pc:docMk/>
            <pc:sldMk cId="3435675107" sldId="264"/>
            <ac:spMk id="2" creationId="{108A4159-FF7F-2412-2769-19A373C63891}"/>
          </ac:spMkLst>
        </pc:spChg>
        <pc:spChg chg="mod">
          <ac:chgData name="S GRISHMA CHANDU" userId="345a31cef4dc56a9" providerId="LiveId" clId="{149F2A50-2586-4715-B5FD-8D64604444D7}" dt="2024-01-12T06:57:16.104" v="895" actId="20577"/>
          <ac:spMkLst>
            <pc:docMk/>
            <pc:sldMk cId="3435675107" sldId="264"/>
            <ac:spMk id="4" creationId="{95281F28-F94E-5A4D-D8AC-1D874A824C37}"/>
          </ac:spMkLst>
        </pc:spChg>
        <pc:spChg chg="mod">
          <ac:chgData name="S GRISHMA CHANDU" userId="345a31cef4dc56a9" providerId="LiveId" clId="{149F2A50-2586-4715-B5FD-8D64604444D7}" dt="2024-01-12T06:52:58.832" v="606"/>
          <ac:spMkLst>
            <pc:docMk/>
            <pc:sldMk cId="3435675107" sldId="264"/>
            <ac:spMk id="9" creationId="{6B0F44A3-F885-90E5-30B1-47CFA39DAE50}"/>
          </ac:spMkLst>
        </pc:spChg>
        <pc:grpChg chg="mod">
          <ac:chgData name="S GRISHMA CHANDU" userId="345a31cef4dc56a9" providerId="LiveId" clId="{149F2A50-2586-4715-B5FD-8D64604444D7}" dt="2024-01-12T06:52:58.832" v="606"/>
          <ac:grpSpMkLst>
            <pc:docMk/>
            <pc:sldMk cId="3435675107" sldId="264"/>
            <ac:grpSpMk id="3" creationId="{67871355-B2C3-5C80-0B47-03BAB467A506}"/>
          </ac:grpSpMkLst>
        </pc:grpChg>
        <pc:grpChg chg="add mod">
          <ac:chgData name="S GRISHMA CHANDU" userId="345a31cef4dc56a9" providerId="LiveId" clId="{149F2A50-2586-4715-B5FD-8D64604444D7}" dt="2024-01-12T06:57:31.279" v="896" actId="1076"/>
          <ac:grpSpMkLst>
            <pc:docMk/>
            <pc:sldMk cId="3435675107" sldId="264"/>
            <ac:grpSpMk id="5" creationId="{D63C795B-C5EC-289B-BE8F-278140D7DB6A}"/>
          </ac:grpSpMkLst>
        </pc:grpChg>
        <pc:picChg chg="mod">
          <ac:chgData name="S GRISHMA CHANDU" userId="345a31cef4dc56a9" providerId="LiveId" clId="{149F2A50-2586-4715-B5FD-8D64604444D7}" dt="2024-01-12T06:52:58.832" v="606"/>
          <ac:picMkLst>
            <pc:docMk/>
            <pc:sldMk cId="3435675107" sldId="264"/>
            <ac:picMk id="12" creationId="{9135FAD6-891A-7E27-4EAE-AD9CF8E304C4}"/>
          </ac:picMkLst>
        </pc:picChg>
        <pc:picChg chg="mod">
          <ac:chgData name="S GRISHMA CHANDU" userId="345a31cef4dc56a9" providerId="LiveId" clId="{149F2A50-2586-4715-B5FD-8D64604444D7}" dt="2024-01-12T06:52:58.832" v="606"/>
          <ac:picMkLst>
            <pc:docMk/>
            <pc:sldMk cId="3435675107" sldId="264"/>
            <ac:picMk id="1028" creationId="{E3B5E967-C680-152C-0EF3-7F97616AA19B}"/>
          </ac:picMkLst>
        </pc:picChg>
      </pc:sldChg>
    </pc:docChg>
  </pc:docChgLst>
  <pc:docChgLst>
    <pc:chgData name="Guest User" providerId="Windows Live" clId="Web-{63AB4EE8-FE8E-4F43-92FA-FC956A59F4B0}"/>
    <pc:docChg chg="modSld">
      <pc:chgData name="Guest User" userId="" providerId="Windows Live" clId="Web-{63AB4EE8-FE8E-4F43-92FA-FC956A59F4B0}" dt="2024-06-13T17:03:20.718" v="73" actId="1076"/>
      <pc:docMkLst>
        <pc:docMk/>
      </pc:docMkLst>
      <pc:sldChg chg="modSp">
        <pc:chgData name="Guest User" userId="" providerId="Windows Live" clId="Web-{63AB4EE8-FE8E-4F43-92FA-FC956A59F4B0}" dt="2024-06-13T17:03:20.718" v="73" actId="1076"/>
        <pc:sldMkLst>
          <pc:docMk/>
          <pc:sldMk cId="2834919806" sldId="263"/>
        </pc:sldMkLst>
        <pc:picChg chg="mod">
          <ac:chgData name="Guest User" userId="" providerId="Windows Live" clId="Web-{63AB4EE8-FE8E-4F43-92FA-FC956A59F4B0}" dt="2024-06-13T17:03:20.718" v="73" actId="1076"/>
          <ac:picMkLst>
            <pc:docMk/>
            <pc:sldMk cId="2834919806" sldId="263"/>
            <ac:picMk id="3" creationId="{A5537D29-699F-4109-62A3-35B5BB67718E}"/>
          </ac:picMkLst>
        </pc:picChg>
      </pc:sldChg>
      <pc:sldChg chg="modSp">
        <pc:chgData name="Guest User" userId="" providerId="Windows Live" clId="Web-{63AB4EE8-FE8E-4F43-92FA-FC956A59F4B0}" dt="2024-06-13T17:01:05.747" v="72" actId="1076"/>
        <pc:sldMkLst>
          <pc:docMk/>
          <pc:sldMk cId="3435675107" sldId="264"/>
        </pc:sldMkLst>
        <pc:spChg chg="mod">
          <ac:chgData name="Guest User" userId="" providerId="Windows Live" clId="Web-{63AB4EE8-FE8E-4F43-92FA-FC956A59F4B0}" dt="2024-06-13T16:54:43.212" v="21" actId="20577"/>
          <ac:spMkLst>
            <pc:docMk/>
            <pc:sldMk cId="3435675107" sldId="264"/>
            <ac:spMk id="2" creationId="{108A4159-FF7F-2412-2769-19A373C63891}"/>
          </ac:spMkLst>
        </pc:spChg>
        <pc:spChg chg="mod">
          <ac:chgData name="Guest User" userId="" providerId="Windows Live" clId="Web-{63AB4EE8-FE8E-4F43-92FA-FC956A59F4B0}" dt="2024-06-13T17:00:29.247" v="69" actId="20577"/>
          <ac:spMkLst>
            <pc:docMk/>
            <pc:sldMk cId="3435675107" sldId="264"/>
            <ac:spMk id="4" creationId="{95281F28-F94E-5A4D-D8AC-1D874A824C37}"/>
          </ac:spMkLst>
        </pc:spChg>
        <pc:grpChg chg="mod">
          <ac:chgData name="Guest User" userId="" providerId="Windows Live" clId="Web-{63AB4EE8-FE8E-4F43-92FA-FC956A59F4B0}" dt="2024-06-13T17:00:57.013" v="71" actId="1076"/>
          <ac:grpSpMkLst>
            <pc:docMk/>
            <pc:sldMk cId="3435675107" sldId="264"/>
            <ac:grpSpMk id="5" creationId="{D63C795B-C5EC-289B-BE8F-278140D7DB6A}"/>
          </ac:grpSpMkLst>
        </pc:grpChg>
        <pc:picChg chg="mod">
          <ac:chgData name="Guest User" userId="" providerId="Windows Live" clId="Web-{63AB4EE8-FE8E-4F43-92FA-FC956A59F4B0}" dt="2024-06-13T17:01:05.747" v="72" actId="1076"/>
          <ac:picMkLst>
            <pc:docMk/>
            <pc:sldMk cId="3435675107" sldId="264"/>
            <ac:picMk id="12" creationId="{9135FAD6-891A-7E27-4EAE-AD9CF8E304C4}"/>
          </ac:picMkLst>
        </pc:picChg>
      </pc:sldChg>
    </pc:docChg>
  </pc:docChgLst>
  <pc:docChgLst>
    <pc:chgData clId="Web-{63AB4EE8-FE8E-4F43-92FA-FC956A59F4B0}"/>
    <pc:docChg chg="modSld">
      <pc:chgData name="" userId="" providerId="" clId="Web-{63AB4EE8-FE8E-4F43-92FA-FC956A59F4B0}" dt="2024-06-13T16:51:52.530" v="1" actId="20577"/>
      <pc:docMkLst>
        <pc:docMk/>
      </pc:docMkLst>
      <pc:sldChg chg="modSp">
        <pc:chgData name="" userId="" providerId="" clId="Web-{63AB4EE8-FE8E-4F43-92FA-FC956A59F4B0}" dt="2024-06-13T16:51:52.530" v="1" actId="20577"/>
        <pc:sldMkLst>
          <pc:docMk/>
          <pc:sldMk cId="3435675107" sldId="264"/>
        </pc:sldMkLst>
        <pc:spChg chg="mod">
          <ac:chgData name="" userId="" providerId="" clId="Web-{63AB4EE8-FE8E-4F43-92FA-FC956A59F4B0}" dt="2024-06-13T16:51:52.530" v="1" actId="20577"/>
          <ac:spMkLst>
            <pc:docMk/>
            <pc:sldMk cId="3435675107" sldId="264"/>
            <ac:spMk id="2" creationId="{108A4159-FF7F-2412-2769-19A373C638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D992-3A5F-7FCC-C73F-B2FD765D4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BF880-9CA4-7260-713F-832AA1490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7163-7525-43CF-36FB-3E59F6FD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CE00-9BE0-4B5B-8543-DAD59F82FE35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6853-68BA-B2E7-83AB-8F74E04D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D457-8344-0217-21A8-AEA8AF99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F629-F2C4-4B19-B490-06179B056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59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16B8-B883-4896-B90C-C84CEA4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93173-20FA-9F24-D54E-974E2F64E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7F21-16AD-3966-CDAC-D51BCC1D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CE00-9BE0-4B5B-8543-DAD59F82FE35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F2F8A-0743-974E-40F9-95EB64E6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4EF5-080F-DDF3-C83A-BFCE95E1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F629-F2C4-4B19-B490-06179B056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23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F5969-D5CE-3E29-76D4-563AC93BB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F6B0F-E09A-7132-A146-9DF367FF0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EED1-D734-5E73-B64A-2C040954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CE00-9BE0-4B5B-8543-DAD59F82FE35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BA68-F718-113C-2679-EDFD2CC6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309E-2F99-FA69-1373-E15D9F8C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F629-F2C4-4B19-B490-06179B056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2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AEB5-3852-897B-D5C9-108D14CE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DE76-4720-8D71-1C13-B2B629A6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15B54-830E-B686-6535-E8C82413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CE00-9BE0-4B5B-8543-DAD59F82FE35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5BB0-4C6E-9594-8676-7EB097E0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6778-00E3-0DB9-91F0-CD9FDCF1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F629-F2C4-4B19-B490-06179B056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29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739C-81AE-B4FA-8055-18E0F43F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EC412-BBE4-8704-CAC0-B120740A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D4FC3-F88E-80C1-5E93-9EA2C9DE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CE00-9BE0-4B5B-8543-DAD59F82FE35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BE07-7C66-9511-CF1E-6833629B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A9ECB-69C3-8BFD-0FAA-E06D3F78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F629-F2C4-4B19-B490-06179B056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9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7D32-04A0-22EC-7739-3C339840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467E-C3DB-BE40-595E-52CBDDCED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5462C-F3D9-B82E-05AC-9AC4F0E8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891F6-5B4E-14EB-AA8E-E96E2B88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CE00-9BE0-4B5B-8543-DAD59F82FE35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DB59E-DF56-373C-483C-106B1111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37DFB-8385-7DFE-571E-8D107C9D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F629-F2C4-4B19-B490-06179B056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1E25-1F59-210C-0AAD-A3B14A23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9A9F1-4979-4995-34CA-76FBA80BD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857B9-431A-6DA2-543B-847758C5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D89C5-6761-377A-59CE-070A59407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17147-833B-AB27-27F7-A1BBD9C66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35737-2610-BB2E-3621-7F9CCE0D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CE00-9BE0-4B5B-8543-DAD59F82FE35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B030F-C6B5-C49A-76E9-0C23FDC3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C2D26-187A-63D6-97B0-EE18D14A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F629-F2C4-4B19-B490-06179B056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71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30E6-990B-4318-7275-A28DC724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46B1A-92F6-7A9D-FD8C-F4BB7FA7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CE00-9BE0-4B5B-8543-DAD59F82FE35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AD816-BBBF-6BC7-09DB-83C4E178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8BD55-6F77-4B5A-9D25-C0E5ABB7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F629-F2C4-4B19-B490-06179B056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95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7429D-74CB-0057-D978-13C32656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CE00-9BE0-4B5B-8543-DAD59F82FE35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FEE51-E164-FBE8-55F7-941E48CD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09A2-177B-07FC-B316-8916AE4F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F629-F2C4-4B19-B490-06179B056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1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2051-2943-C3BA-C8B5-BC32DD98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A6B4-0C6B-8804-C8C6-18A0B4308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6C69A-E089-6996-D92B-513CBCF8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07E9C-7521-4D71-351D-6025D490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CE00-9BE0-4B5B-8543-DAD59F82FE35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4FA24-888C-0D8A-BADF-930CEF4D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77FA0-3858-700B-3F57-FF30E95F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F629-F2C4-4B19-B490-06179B056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2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4C27-E2D6-3D9C-F95F-66062E03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C04B0-D997-A2FC-935B-E1CBADCB0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918FA-4F10-B8FF-69DC-45473D07F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67452-82E2-0B42-7B9B-980FAFD0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CE00-9BE0-4B5B-8543-DAD59F82FE35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72157-A7CE-7BF9-DA26-C9FEC0FA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405D5-BBBE-9B5F-DD29-741D4463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F629-F2C4-4B19-B490-06179B056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5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F8B71-66D7-2F04-45C5-A634D3D1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24640-F099-1EAB-325D-462C56F50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7332-0F76-55AF-4C20-8890751A7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CE00-9BE0-4B5B-8543-DAD59F82FE35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B608-B72A-FCE9-8F81-D6BF968FC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AB0E-C386-D09A-9F19-DC91F18C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F629-F2C4-4B19-B490-06179B056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11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3C795B-C5EC-289B-BE8F-278140D7DB6A}"/>
              </a:ext>
            </a:extLst>
          </p:cNvPr>
          <p:cNvGrpSpPr/>
          <p:nvPr/>
        </p:nvGrpSpPr>
        <p:grpSpPr>
          <a:xfrm>
            <a:off x="1828565" y="-2164627"/>
            <a:ext cx="13936566" cy="9019651"/>
            <a:chOff x="1790700" y="-2185599"/>
            <a:chExt cx="13936566" cy="90196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871355-B2C3-5C80-0B47-03BAB467A506}"/>
                </a:ext>
              </a:extLst>
            </p:cNvPr>
            <p:cNvGrpSpPr/>
            <p:nvPr/>
          </p:nvGrpSpPr>
          <p:grpSpPr>
            <a:xfrm>
              <a:off x="2138467" y="-2185599"/>
              <a:ext cx="13588799" cy="6898235"/>
              <a:chOff x="2138467" y="-2185599"/>
              <a:chExt cx="13588799" cy="689823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8A4159-FF7F-2412-2769-19A373C63891}"/>
                  </a:ext>
                </a:extLst>
              </p:cNvPr>
              <p:cNvSpPr txBox="1"/>
              <p:nvPr/>
            </p:nvSpPr>
            <p:spPr>
              <a:xfrm>
                <a:off x="2138467" y="925103"/>
                <a:ext cx="7915066" cy="206210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endParaRPr lang="en-IN" sz="2500">
                  <a:solidFill>
                    <a:srgbClr val="002060"/>
                  </a:solidFill>
                  <a:effectLst>
                    <a:glow rad="76200">
                      <a:schemeClr val="accent1"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en-IN" sz="2800">
                    <a:solidFill>
                      <a:srgbClr val="002060"/>
                    </a:solidFill>
                    <a:effectLst>
                      <a:glow rad="76200">
                        <a:schemeClr val="accent1">
                          <a:alpha val="40000"/>
                        </a:scheme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LANGUAGE TRANSLATOR WITH USING PYTHON.</a:t>
                </a:r>
              </a:p>
              <a:p>
                <a:pPr algn="ctr"/>
                <a:r>
                  <a:rPr lang="en-IN" sz="2500">
                    <a:solidFill>
                      <a:srgbClr val="002060"/>
                    </a:solidFill>
                  </a:rPr>
                  <a:t>SREEJA (192210547) </a:t>
                </a:r>
                <a:endParaRPr lang="en-IN">
                  <a:cs typeface="Calibri" panose="020F0502020204030204"/>
                </a:endParaRPr>
              </a:p>
              <a:p>
                <a:pPr algn="ctr"/>
                <a:r>
                  <a:rPr lang="en-IN" sz="2500">
                    <a:solidFill>
                      <a:srgbClr val="002060"/>
                    </a:solidFill>
                  </a:rPr>
                  <a:t>AFSIN (192220078)</a:t>
                </a:r>
                <a:endParaRPr lang="en-IN" sz="2500">
                  <a:solidFill>
                    <a:srgbClr val="002060"/>
                  </a:solidFill>
                  <a:cs typeface="Calibri"/>
                </a:endParaRPr>
              </a:p>
              <a:p>
                <a:pPr algn="ctr"/>
                <a:r>
                  <a:rPr lang="en-IN" sz="2500">
                    <a:solidFill>
                      <a:srgbClr val="002060"/>
                    </a:solidFill>
                  </a:rPr>
                  <a:t>DEPARTMENT OF COMPUTER SCIENCE AND TECHNOLOGY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F44A3-F885-90E5-30B1-47CFA39DAE50}"/>
                  </a:ext>
                </a:extLst>
              </p:cNvPr>
              <p:cNvSpPr txBox="1"/>
              <p:nvPr/>
            </p:nvSpPr>
            <p:spPr>
              <a:xfrm>
                <a:off x="14022753" y="-2185599"/>
                <a:ext cx="1704513" cy="129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/>
              </a:p>
            </p:txBody>
          </p:sp>
          <p:pic>
            <p:nvPicPr>
              <p:cNvPr id="1028" name="Picture 4" descr="Saveetha,SSE (@Techhub_SSE) / Twitter">
                <a:extLst>
                  <a:ext uri="{FF2B5EF4-FFF2-40B4-BE49-F238E27FC236}">
                    <a16:creationId xmlns:a16="http://schemas.microsoft.com/office/drawing/2014/main" id="{E3B5E967-C680-152C-0EF3-7F97616AA1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53" r="96"/>
              <a:stretch/>
            </p:blipFill>
            <p:spPr bwMode="auto">
              <a:xfrm>
                <a:off x="5210568" y="100584"/>
                <a:ext cx="1208520" cy="1176381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135FAD6-891A-7E27-4EAE-AD9CF8E30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2201" y="2971523"/>
                <a:ext cx="2143125" cy="1741113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281F28-F94E-5A4D-D8AC-1D874A824C37}"/>
                </a:ext>
              </a:extLst>
            </p:cNvPr>
            <p:cNvSpPr txBox="1"/>
            <p:nvPr/>
          </p:nvSpPr>
          <p:spPr>
            <a:xfrm>
              <a:off x="1790700" y="5202836"/>
              <a:ext cx="8262833" cy="16312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2500">
                  <a:solidFill>
                    <a:srgbClr val="002060"/>
                  </a:solidFill>
                  <a:cs typeface="Times New Roman"/>
                </a:rPr>
                <a:t>PYTHON PROGRAMMING FOR CRAFTING WINDOWS APPLICATIONS</a:t>
              </a:r>
            </a:p>
            <a:p>
              <a:pPr algn="ctr"/>
              <a:r>
                <a:rPr lang="en-IN" sz="2500">
                  <a:solidFill>
                    <a:srgbClr val="002060"/>
                  </a:solidFill>
                  <a:cs typeface="Times New Roman"/>
                </a:rPr>
                <a:t>CODE : CSAO876</a:t>
              </a:r>
              <a:endParaRPr lang="en-IN" sz="2500">
                <a:solidFill>
                  <a:srgbClr val="002060"/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en-IN" sz="2500">
                  <a:solidFill>
                    <a:srgbClr val="002060"/>
                  </a:solidFill>
                  <a:cs typeface="Times New Roman"/>
                </a:rPr>
                <a:t>FACULTY : Mr. ARAVINDHAN</a:t>
              </a:r>
              <a:endParaRPr lang="en-IN" sz="2500">
                <a:solidFill>
                  <a:srgbClr val="002060"/>
                </a:solidFill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67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6A788-58C2-EDD1-FE0F-06A59108A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982"/>
            <a:ext cx="12191999" cy="69549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792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3B9088-EB61-18E9-F828-566360145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49491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SAP CPQ – Knowledge Base(KB) Language Translation | SAP Blogs">
            <a:extLst>
              <a:ext uri="{FF2B5EF4-FFF2-40B4-BE49-F238E27FC236}">
                <a16:creationId xmlns:a16="http://schemas.microsoft.com/office/drawing/2014/main" id="{902DEE7A-CEB6-E908-DB89-DED38F9FA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91" y="0"/>
            <a:ext cx="4142509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411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28CC0-298B-D009-B561-1158744C7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94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CE1CC-B668-A2DC-E755-311D691C4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7444"/>
            <a:ext cx="12192000" cy="4457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00516-8398-93A5-963E-DE6E80292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6" y="1580952"/>
            <a:ext cx="11248372" cy="1100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621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3A2FA7-F7C9-B942-7599-2F80EE2D3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D72837-6DB1-FE12-EB54-7D8ADECF4226}"/>
              </a:ext>
            </a:extLst>
          </p:cNvPr>
          <p:cNvSpPr txBox="1"/>
          <p:nvPr/>
        </p:nvSpPr>
        <p:spPr>
          <a:xfrm>
            <a:off x="149902" y="374754"/>
            <a:ext cx="8604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solidFill>
                  <a:schemeClr val="bg1"/>
                </a:solidFill>
                <a:latin typeface="Arial Rounded MT Bold" panose="020F0704030504030204" pitchFamily="34" charset="0"/>
              </a:rPr>
              <a:t>Modules used: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E735B1-D39D-40D0-1864-E29985E9175D}"/>
              </a:ext>
            </a:extLst>
          </p:cNvPr>
          <p:cNvSpPr/>
          <p:nvPr/>
        </p:nvSpPr>
        <p:spPr>
          <a:xfrm>
            <a:off x="274320" y="1371599"/>
            <a:ext cx="3707318" cy="53172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E344EC-196E-A84F-094C-F9F046A7BCBC}"/>
              </a:ext>
            </a:extLst>
          </p:cNvPr>
          <p:cNvSpPr/>
          <p:nvPr/>
        </p:nvSpPr>
        <p:spPr>
          <a:xfrm>
            <a:off x="4452079" y="1371600"/>
            <a:ext cx="3489960" cy="51116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A4EC4-B07E-B620-F8A6-55926CA47280}"/>
              </a:ext>
            </a:extLst>
          </p:cNvPr>
          <p:cNvSpPr/>
          <p:nvPr/>
        </p:nvSpPr>
        <p:spPr>
          <a:xfrm>
            <a:off x="8412480" y="1410340"/>
            <a:ext cx="3505200" cy="511164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16AF2-48E9-F63D-A330-D8055BB4ECCC}"/>
              </a:ext>
            </a:extLst>
          </p:cNvPr>
          <p:cNvSpPr txBox="1"/>
          <p:nvPr/>
        </p:nvSpPr>
        <p:spPr>
          <a:xfrm>
            <a:off x="718279" y="1565266"/>
            <a:ext cx="2819400" cy="44012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SPEECH RECOGNITION:</a:t>
            </a:r>
          </a:p>
          <a:p>
            <a:r>
              <a:rPr lang="en-US" sz="28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lang="en-US" sz="2800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he process of enabling a computer to identify and respond to the sounds produced in human speech.</a:t>
            </a:r>
            <a:endParaRPr lang="en-IN" sz="2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7FBF0-F759-EA0E-CCB0-5CFD685F9E3E}"/>
              </a:ext>
            </a:extLst>
          </p:cNvPr>
          <p:cNvSpPr txBox="1"/>
          <p:nvPr/>
        </p:nvSpPr>
        <p:spPr>
          <a:xfrm>
            <a:off x="4734018" y="1565266"/>
            <a:ext cx="29260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GOOGLE TRANS</a:t>
            </a:r>
            <a:r>
              <a:rPr lang="en-IN" sz="280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en-US" sz="2800" b="0" i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US" sz="2800" b="0" i="0">
                <a:solidFill>
                  <a:schemeClr val="bg1">
                    <a:lumMod val="85000"/>
                  </a:schemeClr>
                </a:solidFill>
                <a:effectLst/>
                <a:latin typeface="Google Sans"/>
              </a:rPr>
              <a:t>multilingual neural machine translation service developed by Google to translate text, documents and websites from one language into another.</a:t>
            </a:r>
            <a:endParaRPr lang="en-IN" sz="2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C0A64F-E10A-D86E-1D02-9C5C9D2F06DD}"/>
              </a:ext>
            </a:extLst>
          </p:cNvPr>
          <p:cNvSpPr txBox="1"/>
          <p:nvPr/>
        </p:nvSpPr>
        <p:spPr>
          <a:xfrm>
            <a:off x="8526780" y="1565266"/>
            <a:ext cx="3276600" cy="483209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PLAYSOUND</a:t>
            </a:r>
            <a:r>
              <a:rPr lang="en-IN" sz="280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en-US" sz="2800" b="0" i="0">
                <a:solidFill>
                  <a:schemeClr val="bg1">
                    <a:lumMod val="85000"/>
                  </a:schemeClr>
                </a:solidFill>
                <a:effectLst/>
                <a:latin typeface="Helvetica Neue"/>
              </a:rPr>
              <a:t>The play sound module is a cross platform module that can play audio files.</a:t>
            </a:r>
            <a:r>
              <a:rPr lang="en-US" sz="2800" b="0" i="0">
                <a:solidFill>
                  <a:schemeClr val="bg1">
                    <a:lumMod val="85000"/>
                  </a:schemeClr>
                </a:solidFill>
                <a:effectLst/>
                <a:latin typeface="Google Sans"/>
              </a:rPr>
              <a:t> “pure Python, cross platform, single function module with no dependencies for playing sounds.</a:t>
            </a:r>
            <a:endParaRPr lang="en-IN" sz="28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5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nguage Translation Icon #429991 - Free Icons Library">
            <a:extLst>
              <a:ext uri="{FF2B5EF4-FFF2-40B4-BE49-F238E27FC236}">
                <a16:creationId xmlns:a16="http://schemas.microsoft.com/office/drawing/2014/main" id="{6AFD4FBE-1628-0340-9E6E-32899865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74" y="0"/>
            <a:ext cx="3729925" cy="742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rk Blue Stained Grungy Background Or Texture Stock Photo - Download Image  Now - Backgrounds, Navy Blue, Textured - iStock">
            <a:extLst>
              <a:ext uri="{FF2B5EF4-FFF2-40B4-BE49-F238E27FC236}">
                <a16:creationId xmlns:a16="http://schemas.microsoft.com/office/drawing/2014/main" id="{7F7428E9-C667-4A8E-4CD1-5F6BE2210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85980"/>
            <a:ext cx="8462074" cy="704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tter Block Word Output On Wood Stock Photo 1634060995 | Shutterstock">
            <a:extLst>
              <a:ext uri="{FF2B5EF4-FFF2-40B4-BE49-F238E27FC236}">
                <a16:creationId xmlns:a16="http://schemas.microsoft.com/office/drawing/2014/main" id="{160A4CA4-7956-E782-6C49-3470C15D3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462073" cy="13173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537D29-699F-4109-62A3-35B5BB677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31305"/>
            <a:ext cx="8462074" cy="56646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3491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BE44C-E67F-107E-A35E-6CF41794B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762" y="0"/>
            <a:ext cx="12401762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D50177-C0DE-D503-10E0-827DE35EB544}"/>
              </a:ext>
            </a:extLst>
          </p:cNvPr>
          <p:cNvSpPr/>
          <p:nvPr/>
        </p:nvSpPr>
        <p:spPr>
          <a:xfrm>
            <a:off x="609600" y="548640"/>
            <a:ext cx="2758440" cy="1325880"/>
          </a:xfrm>
          <a:prstGeom prst="rect">
            <a:avLst/>
          </a:prstGeom>
          <a:solidFill>
            <a:srgbClr val="00006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>
                <a:latin typeface="Algerian" panose="04020705040A02060702" pitchFamily="8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92325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16712-D223-613D-3D71-C9E970018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6" y="0"/>
            <a:ext cx="12194946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6429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GRISHMA CHANDU</dc:creator>
  <cp:revision>1</cp:revision>
  <dcterms:created xsi:type="dcterms:W3CDTF">2024-01-11T16:36:50Z</dcterms:created>
  <dcterms:modified xsi:type="dcterms:W3CDTF">2024-06-13T17:04:07Z</dcterms:modified>
</cp:coreProperties>
</file>