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448-86BB-48A6-A925-3C9D85AD3CB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F620-EF0D-42B6-AA0A-6C7EAF47E2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448-86BB-48A6-A925-3C9D85AD3CB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F620-EF0D-42B6-AA0A-6C7EAF47E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448-86BB-48A6-A925-3C9D85AD3CB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F620-EF0D-42B6-AA0A-6C7EAF47E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448-86BB-48A6-A925-3C9D85AD3CB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F620-EF0D-42B6-AA0A-6C7EAF47E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448-86BB-48A6-A925-3C9D85AD3CB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F620-EF0D-42B6-AA0A-6C7EAF47E2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448-86BB-48A6-A925-3C9D85AD3CB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F620-EF0D-42B6-AA0A-6C7EAF47E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448-86BB-48A6-A925-3C9D85AD3CB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F620-EF0D-42B6-AA0A-6C7EAF47E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448-86BB-48A6-A925-3C9D85AD3CB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F620-EF0D-42B6-AA0A-6C7EAF47E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448-86BB-48A6-A925-3C9D85AD3CB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F620-EF0D-42B6-AA0A-6C7EAF47E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448-86BB-48A6-A925-3C9D85AD3CB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F620-EF0D-42B6-AA0A-6C7EAF47E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7448-86BB-48A6-A925-3C9D85AD3CB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F8F620-EF0D-42B6-AA0A-6C7EAF47E2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E17448-86BB-48A6-A925-3C9D85AD3CB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F8F620-EF0D-42B6-AA0A-6C7EAF47E24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714356"/>
            <a:ext cx="7851648" cy="1285884"/>
          </a:xfrm>
        </p:spPr>
        <p:txBody>
          <a:bodyPr>
            <a:noAutofit/>
          </a:bodyPr>
          <a:lstStyle/>
          <a:p>
            <a:r>
              <a:rPr lang="en-GB" sz="5400" dirty="0" err="1" smtClean="0"/>
              <a:t>Exercis</a:t>
            </a:r>
            <a:r>
              <a:rPr lang="en-GB" sz="5400" dirty="0" smtClean="0"/>
              <a:t> And Workout  </a:t>
            </a:r>
            <a:r>
              <a:rPr lang="en-GB" sz="6000" dirty="0" smtClean="0"/>
              <a:t>App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533400" y="8072470"/>
            <a:ext cx="7854696" cy="8572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wallpapersden.com_bodybuilder-silhouette_3840x21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2714620"/>
            <a:ext cx="4714876" cy="4143380"/>
          </a:xfrm>
          <a:prstGeom prst="rect">
            <a:avLst/>
          </a:prstGeom>
        </p:spPr>
      </p:pic>
      <p:pic>
        <p:nvPicPr>
          <p:cNvPr id="10" name="Picture 9" descr="young-strong-sweaty-man-biceps-workout-training-heavy-dumbbell-gym-dark-image-shadows-real-people-muscular-big-muscles-15758707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14621"/>
            <a:ext cx="4435501" cy="4143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Brief introduction to the exercise app project</a:t>
            </a:r>
            <a:r>
              <a:rPr lang="en-GB" sz="4000" dirty="0" smtClean="0"/>
              <a:t>.</a:t>
            </a:r>
          </a:p>
          <a:p>
            <a:endParaRPr lang="en-GB" sz="4000" dirty="0" smtClean="0"/>
          </a:p>
          <a:p>
            <a:r>
              <a:rPr lang="en-GB" sz="4000" dirty="0" smtClean="0"/>
              <a:t>Mention </a:t>
            </a:r>
            <a:r>
              <a:rPr lang="en-GB" sz="4000" dirty="0" smtClean="0"/>
              <a:t>the use of Flutter for cross-platform development.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Describe the purpose and goals of the exercise app</a:t>
            </a:r>
            <a:r>
              <a:rPr lang="en-GB" sz="3600" dirty="0" smtClean="0"/>
              <a:t>.</a:t>
            </a:r>
          </a:p>
          <a:p>
            <a:endParaRPr lang="en-GB" sz="3600" dirty="0" smtClean="0"/>
          </a:p>
          <a:p>
            <a:r>
              <a:rPr lang="en-GB" sz="3600" dirty="0" smtClean="0"/>
              <a:t>Highlight </a:t>
            </a:r>
            <a:r>
              <a:rPr lang="en-GB" sz="3600" dirty="0" smtClean="0"/>
              <a:t>key features and functionalities.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500" dirty="0" smtClean="0"/>
              <a:t>Highlight the app's key features, such as</a:t>
            </a:r>
            <a:r>
              <a:rPr lang="en-GB" sz="3500" dirty="0" smtClean="0"/>
              <a:t>:</a:t>
            </a:r>
          </a:p>
          <a:p>
            <a:r>
              <a:rPr lang="en-GB" sz="3500" dirty="0" smtClean="0"/>
              <a:t>Workout </a:t>
            </a:r>
            <a:r>
              <a:rPr lang="en-GB" sz="3500" dirty="0" smtClean="0"/>
              <a:t>selection and customization</a:t>
            </a:r>
          </a:p>
          <a:p>
            <a:r>
              <a:rPr lang="en-GB" sz="3500" dirty="0" smtClean="0"/>
              <a:t>Exercise demonstrations and instructions</a:t>
            </a:r>
          </a:p>
          <a:p>
            <a:r>
              <a:rPr lang="en-GB" sz="3500" dirty="0" smtClean="0"/>
              <a:t>Timer and progress tracking</a:t>
            </a:r>
          </a:p>
          <a:p>
            <a:r>
              <a:rPr lang="en-GB" sz="3500" dirty="0" smtClean="0"/>
              <a:t>User profiles and preferences</a:t>
            </a:r>
          </a:p>
          <a:p>
            <a:r>
              <a:rPr lang="en-GB" sz="3500" dirty="0" smtClean="0"/>
              <a:t>Social sharing and community feature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Management: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Discuss how data is managed within the app, </a:t>
            </a:r>
            <a:r>
              <a:rPr lang="en-GB" sz="3200" dirty="0" smtClean="0"/>
              <a:t>including:</a:t>
            </a:r>
          </a:p>
          <a:p>
            <a:r>
              <a:rPr lang="en-GB" sz="3200" dirty="0" smtClean="0"/>
              <a:t>Storing </a:t>
            </a:r>
            <a:r>
              <a:rPr lang="en-GB" sz="3200" dirty="0" smtClean="0"/>
              <a:t>user preferences and workout </a:t>
            </a:r>
            <a:r>
              <a:rPr lang="en-GB" sz="3200" dirty="0" smtClean="0"/>
              <a:t>history</a:t>
            </a:r>
          </a:p>
          <a:p>
            <a:r>
              <a:rPr lang="en-GB" sz="3200" dirty="0" smtClean="0"/>
              <a:t>Retrieving </a:t>
            </a:r>
            <a:r>
              <a:rPr lang="en-GB" sz="3200" dirty="0" smtClean="0"/>
              <a:t>exercise information from an API or local </a:t>
            </a:r>
            <a:r>
              <a:rPr lang="en-GB" sz="3200" dirty="0" smtClean="0"/>
              <a:t>database</a:t>
            </a:r>
          </a:p>
          <a:p>
            <a:r>
              <a:rPr lang="en-GB" sz="3200" dirty="0" smtClean="0"/>
              <a:t>Synchronization </a:t>
            </a:r>
            <a:r>
              <a:rPr lang="en-GB" sz="3200" dirty="0" smtClean="0"/>
              <a:t>across devices</a:t>
            </a:r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Explain the app architecture, such as the use of Flutter's widget tree and state management.</a:t>
            </a:r>
          </a:p>
          <a:p>
            <a:r>
              <a:rPr lang="en-GB" sz="3200" dirty="0" smtClean="0"/>
              <a:t>Discuss any architectural patterns used (e.g., MVC, MVVM, Provider).</a:t>
            </a:r>
          </a:p>
          <a:p>
            <a:r>
              <a:rPr lang="en-GB" sz="3200" dirty="0" smtClean="0"/>
              <a:t>Mention any additional packages or </a:t>
            </a:r>
            <a:r>
              <a:rPr lang="en-GB" sz="3200" dirty="0" err="1" smtClean="0"/>
              <a:t>plugins</a:t>
            </a:r>
            <a:r>
              <a:rPr lang="en-GB" sz="3200" dirty="0" smtClean="0"/>
              <a:t> used for specific functionalities.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Summarize the key points covered in the presentation</a:t>
            </a:r>
            <a:r>
              <a:rPr lang="en-GB" sz="3200" dirty="0" smtClean="0"/>
              <a:t>.</a:t>
            </a:r>
          </a:p>
          <a:p>
            <a:pPr>
              <a:buNone/>
            </a:pPr>
            <a:endParaRPr lang="en-GB" sz="3200" dirty="0" smtClean="0"/>
          </a:p>
          <a:p>
            <a:r>
              <a:rPr lang="en-GB" sz="3200" dirty="0" smtClean="0"/>
              <a:t>Thank </a:t>
            </a:r>
            <a:r>
              <a:rPr lang="en-GB" sz="3200" dirty="0" smtClean="0"/>
              <a:t>the audience for their attention and invite questions.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</TotalTime>
  <Words>173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Exercis And Workout  App</vt:lpstr>
      <vt:lpstr>Introduction:</vt:lpstr>
      <vt:lpstr>Project Overview:</vt:lpstr>
      <vt:lpstr>Key Features:</vt:lpstr>
      <vt:lpstr>Data Management:</vt:lpstr>
      <vt:lpstr>App Architecture: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 And Workout  App</dc:title>
  <dc:creator>258042</dc:creator>
  <cp:lastModifiedBy>258042</cp:lastModifiedBy>
  <cp:revision>3</cp:revision>
  <dcterms:created xsi:type="dcterms:W3CDTF">2024-06-12T08:23:53Z</dcterms:created>
  <dcterms:modified xsi:type="dcterms:W3CDTF">2024-06-12T08:45:35Z</dcterms:modified>
</cp:coreProperties>
</file>