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5"/>
  </p:notes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82C45-96D3-4EC3-959F-80C89B3A37AA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C6918-52A7-4C9F-B922-5B59CB89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338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918-52A7-4C9F-B922-5B59CB89FAC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940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BA83-3F6E-4E08-98D1-0D8A3EF23DA7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F5781DE-A4D8-4CB3-B4AF-395E74B7F93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22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BA83-3F6E-4E08-98D1-0D8A3EF23DA7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81DE-A4D8-4CB3-B4AF-395E74B7F93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28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BA83-3F6E-4E08-98D1-0D8A3EF23DA7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81DE-A4D8-4CB3-B4AF-395E74B7F93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82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BA83-3F6E-4E08-98D1-0D8A3EF23DA7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81DE-A4D8-4CB3-B4AF-395E74B7F93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21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BA83-3F6E-4E08-98D1-0D8A3EF23DA7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81DE-A4D8-4CB3-B4AF-395E74B7F93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16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BA83-3F6E-4E08-98D1-0D8A3EF23DA7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81DE-A4D8-4CB3-B4AF-395E74B7F93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54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BA83-3F6E-4E08-98D1-0D8A3EF23DA7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81DE-A4D8-4CB3-B4AF-395E74B7F93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37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BA83-3F6E-4E08-98D1-0D8A3EF23DA7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81DE-A4D8-4CB3-B4AF-395E74B7F93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4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BA83-3F6E-4E08-98D1-0D8A3EF23DA7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81DE-A4D8-4CB3-B4AF-395E74B7F9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8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BA83-3F6E-4E08-98D1-0D8A3EF23DA7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81DE-A4D8-4CB3-B4AF-395E74B7F93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35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0ADBA83-3F6E-4E08-98D1-0D8A3EF23DA7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81DE-A4D8-4CB3-B4AF-395E74B7F93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75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DBA83-3F6E-4E08-98D1-0D8A3EF23DA7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F5781DE-A4D8-4CB3-B4AF-395E74B7F93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23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A33A6-C47E-4D13-BC96-783C7FD94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Day 1 </a:t>
            </a:r>
            <a:r>
              <a:rPr lang="zh-CN" altLang="en-US" dirty="0"/>
              <a:t>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7C84DD-7C71-4E0D-AC1B-1F1FC3E965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孙耀峰</a:t>
            </a:r>
          </a:p>
        </p:txBody>
      </p:sp>
    </p:spTree>
    <p:extLst>
      <p:ext uri="{BB962C8B-B14F-4D97-AF65-F5344CB8AC3E}">
        <p14:creationId xmlns:p14="http://schemas.microsoft.com/office/powerpoint/2010/main" val="3930855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82884-5CDE-4CFA-A462-835B4164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巧克力棒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F5086-6E2C-47A0-B0C4-FE27A6D1E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446028"/>
          </a:xfrm>
        </p:spPr>
        <p:txBody>
          <a:bodyPr/>
          <a:lstStyle/>
          <a:p>
            <a:r>
              <a:rPr lang="zh-CN" altLang="en-US" dirty="0"/>
              <a:t>这道题考察了选手的观察能力（有好多人说样例不对，你就不能自己动笔算算吗</a:t>
            </a:r>
            <a:r>
              <a:rPr lang="en-US" altLang="zh-CN" dirty="0"/>
              <a:t>…..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事实上只要知道样例是怎么算出来的，也就知道怎么做了。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24</a:t>
            </a:r>
            <a:r>
              <a:rPr lang="zh-CN" altLang="en-US" dirty="0"/>
              <a:t>为例：</a:t>
            </a:r>
            <a:endParaRPr lang="en-US" altLang="zh-CN" dirty="0"/>
          </a:p>
          <a:p>
            <a:pPr lvl="1"/>
            <a:r>
              <a:rPr lang="en-US" altLang="zh-CN" dirty="0"/>
              <a:t>24-&gt;8 8 8-&gt;4 4 4 4 4 4-&gt;2 2 2 ….. 2 2 (12</a:t>
            </a:r>
            <a:r>
              <a:rPr lang="zh-CN" altLang="en-US" dirty="0"/>
              <a:t>个</a:t>
            </a:r>
            <a:r>
              <a:rPr lang="en-US" altLang="zh-CN" dirty="0"/>
              <a:t>)-&gt;1 1 …</a:t>
            </a:r>
            <a:r>
              <a:rPr lang="zh-CN" altLang="en-US" dirty="0"/>
              <a:t> </a:t>
            </a:r>
            <a:r>
              <a:rPr lang="en-US" altLang="zh-CN" dirty="0"/>
              <a:t>1 1</a:t>
            </a:r>
            <a:r>
              <a:rPr lang="zh-CN" altLang="en-US" dirty="0"/>
              <a:t>（</a:t>
            </a:r>
            <a:r>
              <a:rPr lang="en-US" altLang="zh-CN" dirty="0"/>
              <a:t>24</a:t>
            </a:r>
            <a:r>
              <a:rPr lang="zh-CN" altLang="en-US" dirty="0"/>
              <a:t>个）</a:t>
            </a:r>
            <a:endParaRPr lang="en-US" altLang="zh-CN" dirty="0"/>
          </a:p>
          <a:p>
            <a:pPr lvl="1"/>
            <a:r>
              <a:rPr lang="en-US" altLang="zh-CN" dirty="0"/>
              <a:t>1+3+6+12+24=46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561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32885-3849-4E37-84E2-53EF889C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巧克力棒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58169-AA8C-46D4-9440-94BABD176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32668"/>
          </a:xfrm>
        </p:spPr>
        <p:txBody>
          <a:bodyPr/>
          <a:lstStyle/>
          <a:p>
            <a:r>
              <a:rPr lang="zh-CN" altLang="en-US" dirty="0"/>
              <a:t>假设要分解</a:t>
            </a:r>
            <a:r>
              <a:rPr lang="en-US" altLang="zh-CN" dirty="0"/>
              <a:t>n</a:t>
            </a:r>
          </a:p>
          <a:p>
            <a:pPr lvl="1"/>
            <a:r>
              <a:rPr lang="zh-CN" altLang="en-US" dirty="0"/>
              <a:t>找出</a:t>
            </a:r>
            <a:r>
              <a:rPr lang="en-US" altLang="zh-CN" dirty="0"/>
              <a:t>n</a:t>
            </a:r>
            <a:r>
              <a:rPr lang="zh-CN" altLang="en-US" dirty="0"/>
              <a:t>最大的质因子</a:t>
            </a:r>
            <a:r>
              <a:rPr lang="en-US" altLang="zh-CN" dirty="0"/>
              <a:t>x</a:t>
            </a:r>
            <a:r>
              <a:rPr lang="zh-CN" altLang="en-US" dirty="0"/>
              <a:t>，分成</a:t>
            </a:r>
            <a:r>
              <a:rPr lang="en-US" altLang="zh-CN" dirty="0"/>
              <a:t>x</a:t>
            </a:r>
            <a:r>
              <a:rPr lang="zh-CN" altLang="en-US" dirty="0"/>
              <a:t>份的</a:t>
            </a:r>
            <a:r>
              <a:rPr lang="en-US" altLang="zh-CN" dirty="0"/>
              <a:t>n/x</a:t>
            </a:r>
          </a:p>
          <a:p>
            <a:pPr lvl="1"/>
            <a:r>
              <a:rPr lang="zh-CN" altLang="en-US" dirty="0"/>
              <a:t>重复这个过程</a:t>
            </a:r>
            <a:endParaRPr lang="en-US" altLang="zh-CN" dirty="0"/>
          </a:p>
          <a:p>
            <a:r>
              <a:rPr lang="zh-CN" altLang="en-US" dirty="0"/>
              <a:t>证明？</a:t>
            </a:r>
            <a:endParaRPr lang="en-US" altLang="zh-CN" dirty="0"/>
          </a:p>
          <a:p>
            <a:pPr lvl="1"/>
            <a:r>
              <a:rPr lang="zh-CN" altLang="en-US" dirty="0"/>
              <a:t>显然要让较大的因子贡献的次数多一些，所以先分大的。</a:t>
            </a:r>
            <a:endParaRPr lang="en-US" altLang="zh-CN" dirty="0"/>
          </a:p>
          <a:p>
            <a:r>
              <a:rPr lang="zh-CN" altLang="en-US" dirty="0"/>
              <a:t>效率为</a:t>
            </a:r>
            <a:r>
              <a:rPr lang="en-US" altLang="zh-CN" dirty="0"/>
              <a:t>O(n </a:t>
            </a:r>
            <a:r>
              <a:rPr lang="zh-CN" altLang="en-US" dirty="0"/>
              <a:t>* </a:t>
            </a:r>
            <a:r>
              <a:rPr lang="en-US" altLang="zh-CN" dirty="0"/>
              <a:t>sqrt(|Ai|))</a:t>
            </a:r>
          </a:p>
          <a:p>
            <a:pPr lvl="1"/>
            <a:r>
              <a:rPr lang="zh-CN" altLang="en-US" dirty="0"/>
              <a:t>河畔同学似乎常数大了一些？？</a:t>
            </a:r>
            <a:r>
              <a:rPr lang="en-US" altLang="zh-CN" dirty="0"/>
              <a:t>94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当然还有千奇百怪的错误算法可以拿到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023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79A12-78F9-46F6-A15B-2005B9387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有别于题解的做法（大家想一想）：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7C84AD3-B3E3-4A8D-974B-3F1F8B0E2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686" y="2099767"/>
            <a:ext cx="4962230" cy="29044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C259F17-FB76-4D03-B105-BEACE2BC5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99767"/>
            <a:ext cx="5143344" cy="301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20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93B04-8246-4DC3-B0E3-2B7BAE1E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与时间赛跑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506635F-9A71-4336-9D0F-C500CD55A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466" y="2565355"/>
            <a:ext cx="6674193" cy="17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3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A4938-D83B-41FA-96D5-78C32782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与时间赛跑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075D5E-85E1-49D2-B19B-0A86DFB9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O(n^2)</a:t>
            </a:r>
            <a:r>
              <a:rPr lang="zh-CN" altLang="en-US" dirty="0"/>
              <a:t>的动态规划：</a:t>
            </a:r>
            <a:endParaRPr lang="en-US" altLang="zh-CN" dirty="0"/>
          </a:p>
          <a:p>
            <a:pPr lvl="1"/>
            <a:r>
              <a:rPr lang="zh-CN" altLang="en-US" dirty="0"/>
              <a:t>倒着</a:t>
            </a:r>
            <a:r>
              <a:rPr lang="en-US" altLang="zh-CN" dirty="0" err="1"/>
              <a:t>Dp</a:t>
            </a:r>
            <a:r>
              <a:rPr lang="zh-CN" altLang="en-US" dirty="0"/>
              <a:t>，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表示从点</a:t>
            </a:r>
            <a:r>
              <a:rPr lang="en-US" altLang="zh-CN" dirty="0" err="1"/>
              <a:t>i</a:t>
            </a:r>
            <a:r>
              <a:rPr lang="zh-CN" altLang="en-US" dirty="0"/>
              <a:t>走到最后点的最短时间</a:t>
            </a:r>
            <a:endParaRPr lang="en-US" altLang="zh-CN" dirty="0"/>
          </a:p>
          <a:p>
            <a:pPr lvl="1"/>
            <a:r>
              <a:rPr lang="zh-CN" altLang="en-US" dirty="0"/>
              <a:t>非常好转移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00EA99-A62D-4383-A325-2B16B6261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162" y="3591825"/>
            <a:ext cx="5885675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88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CC5DA-F277-468D-9E85-53C197891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与时间赛跑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111FDB-FC88-425A-820C-72CB6C2FD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O(n log n)</a:t>
            </a:r>
            <a:r>
              <a:rPr lang="zh-CN" altLang="en-US" dirty="0"/>
              <a:t>的动态规划：</a:t>
            </a:r>
            <a:endParaRPr lang="en-US" altLang="zh-CN" dirty="0"/>
          </a:p>
          <a:p>
            <a:pPr lvl="1"/>
            <a:r>
              <a:rPr lang="zh-CN" altLang="en-US" dirty="0"/>
              <a:t>显然我们只需要找出每个点后面第一个比他高的人，设为</a:t>
            </a:r>
            <a:r>
              <a:rPr lang="en-US" altLang="zh-CN" dirty="0"/>
              <a:t>next[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则转移只需要在</a:t>
            </a:r>
            <a:r>
              <a:rPr lang="en-US" altLang="zh-CN" dirty="0"/>
              <a:t>[i+1,next[</a:t>
            </a:r>
            <a:r>
              <a:rPr lang="en-US" altLang="zh-CN" dirty="0" err="1"/>
              <a:t>i</a:t>
            </a:r>
            <a:r>
              <a:rPr lang="en-US" altLang="zh-CN" dirty="0"/>
              <a:t>]]</a:t>
            </a:r>
            <a:r>
              <a:rPr lang="zh-CN" altLang="en-US" dirty="0"/>
              <a:t>之间找一个</a:t>
            </a:r>
            <a:endParaRPr lang="en-US" altLang="zh-CN" dirty="0"/>
          </a:p>
          <a:p>
            <a:pPr lvl="1"/>
            <a:r>
              <a:rPr lang="zh-CN" altLang="en-US" dirty="0"/>
              <a:t>最小的即可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容易发现这是关于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独立的两个变量，直接上线段树！！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475857-38E3-459D-BAE8-BB8FEB6E6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834" y="2884802"/>
            <a:ext cx="5243166" cy="31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3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05B4D-6874-468F-9C59-C608B4B9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与时间赛跑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C8410C-6F8F-4A03-8FE5-53E89BDE1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O(n)</a:t>
            </a:r>
            <a:r>
              <a:rPr lang="zh-CN" altLang="en-US" dirty="0"/>
              <a:t>的动态规划：</a:t>
            </a:r>
            <a:endParaRPr lang="en-US" altLang="zh-CN" dirty="0"/>
          </a:p>
          <a:p>
            <a:pPr lvl="1"/>
            <a:r>
              <a:rPr lang="zh-CN" altLang="en-US" dirty="0"/>
              <a:t>这个做法很巧妙</a:t>
            </a:r>
            <a:endParaRPr lang="en-US" altLang="zh-CN" dirty="0"/>
          </a:p>
          <a:p>
            <a:pPr lvl="1"/>
            <a:r>
              <a:rPr lang="zh-CN" altLang="en-US" dirty="0"/>
              <a:t>事实上，只需要用单调栈来代替线段树即可！！</a:t>
            </a:r>
            <a:endParaRPr lang="en-US" altLang="zh-CN" dirty="0"/>
          </a:p>
          <a:p>
            <a:pPr lvl="1"/>
            <a:r>
              <a:rPr lang="zh-CN" altLang="en-US" dirty="0"/>
              <a:t>看我画个图！！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令单调栈里一个高度递增的序列，每个点来存储一段区间内的最小值（利用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权值独立即可）</a:t>
            </a:r>
          </a:p>
        </p:txBody>
      </p:sp>
    </p:spTree>
    <p:extLst>
      <p:ext uri="{BB962C8B-B14F-4D97-AF65-F5344CB8AC3E}">
        <p14:creationId xmlns:p14="http://schemas.microsoft.com/office/powerpoint/2010/main" val="1594936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A8FAF-852C-458A-A7E8-175EDE24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欣赏标程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9082112-E11A-44FD-803A-CC3C35A8D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832" y="2016832"/>
            <a:ext cx="10174335" cy="386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86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B9FAD-E664-4B31-BB22-373E51E2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最大子矩形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A221398-E3DA-4DAE-91B5-9A3DC960B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7567" y="2225748"/>
            <a:ext cx="7323313" cy="355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27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AA842-4E45-4056-A58E-7F939E27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最大子矩形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038C83-896A-46AE-BF14-0D901FD4B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先考虑如何求最大子矩形？</a:t>
            </a:r>
            <a:endParaRPr lang="en-US" altLang="zh-CN" dirty="0"/>
          </a:p>
          <a:p>
            <a:pPr lvl="1"/>
            <a:r>
              <a:rPr lang="zh-CN" altLang="en-US" dirty="0"/>
              <a:t>大家思考一下</a:t>
            </a:r>
            <a:r>
              <a:rPr lang="en-US" altLang="zh-CN" dirty="0"/>
              <a:t>……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枚举上边界，下边界，在中间求一个最大子段和，</a:t>
            </a:r>
            <a:r>
              <a:rPr lang="en-US" altLang="zh-CN" dirty="0"/>
              <a:t>O(n^3)</a:t>
            </a:r>
          </a:p>
          <a:p>
            <a:r>
              <a:rPr lang="zh-CN" altLang="en-US" dirty="0"/>
              <a:t>只需要再</a:t>
            </a:r>
            <a:r>
              <a:rPr lang="en-US" altLang="zh-CN" dirty="0"/>
              <a:t>O(n^3)</a:t>
            </a:r>
            <a:r>
              <a:rPr lang="zh-CN" altLang="en-US" dirty="0"/>
              <a:t>枚举这个条子，求这个即可。</a:t>
            </a:r>
            <a:endParaRPr lang="en-US" altLang="zh-CN" dirty="0"/>
          </a:p>
          <a:p>
            <a:r>
              <a:rPr lang="zh-CN" altLang="en-US" dirty="0"/>
              <a:t>效率为</a:t>
            </a:r>
            <a:r>
              <a:rPr lang="en-US" altLang="zh-CN" dirty="0"/>
              <a:t>O(n^6)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621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F336032-5CC2-40DC-92BD-9A489030B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1694" y="360045"/>
            <a:ext cx="5151397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65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07BEF-F5F3-4A16-A8F3-9E1D70BA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最大子矩形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6BA77-5697-4BBB-91A4-79555051B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事实上只需要优化一下那个过程即可。</a:t>
            </a:r>
            <a:endParaRPr lang="en-US" altLang="zh-CN" dirty="0"/>
          </a:p>
          <a:p>
            <a:r>
              <a:rPr lang="zh-CN" altLang="en-US" dirty="0"/>
              <a:t>维护一个</a:t>
            </a:r>
            <a:r>
              <a:rPr lang="en-US" altLang="zh-CN" dirty="0"/>
              <a:t>F[x][l][r]</a:t>
            </a:r>
            <a:r>
              <a:rPr lang="zh-CN" altLang="en-US" dirty="0"/>
              <a:t>表示第</a:t>
            </a:r>
            <a:r>
              <a:rPr lang="en-US" altLang="zh-CN" dirty="0"/>
              <a:t>x</a:t>
            </a:r>
            <a:r>
              <a:rPr lang="zh-CN" altLang="en-US" dirty="0"/>
              <a:t>行，第</a:t>
            </a:r>
            <a:r>
              <a:rPr lang="en-US" altLang="zh-CN" dirty="0"/>
              <a:t>l-r</a:t>
            </a:r>
            <a:r>
              <a:rPr lang="zh-CN" altLang="en-US" dirty="0"/>
              <a:t>列，消除一个长度不超过</a:t>
            </a:r>
            <a:r>
              <a:rPr lang="en-US" altLang="zh-CN" dirty="0"/>
              <a:t>k</a:t>
            </a:r>
            <a:r>
              <a:rPr lang="zh-CN" altLang="en-US" dirty="0"/>
              <a:t>的条子，最大和是多少。</a:t>
            </a:r>
            <a:endParaRPr lang="en-US" altLang="zh-CN" dirty="0"/>
          </a:p>
          <a:p>
            <a:r>
              <a:rPr lang="zh-CN" altLang="en-US" dirty="0"/>
              <a:t>处理最大子段和的时候搞一搞即可！！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看我画个图！！</a:t>
            </a:r>
            <a:endParaRPr lang="en-US" altLang="zh-CN" dirty="0"/>
          </a:p>
          <a:p>
            <a:r>
              <a:rPr lang="zh-CN" altLang="en-US" dirty="0"/>
              <a:t>效率</a:t>
            </a:r>
            <a:r>
              <a:rPr lang="en-US" altLang="zh-CN" dirty="0"/>
              <a:t>O(n^3)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92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56A3B-29F4-4587-8E4D-17054B8D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欣赏标程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8FCAAFB-3B6B-4212-905B-84676671E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4619" y="2171809"/>
            <a:ext cx="9717832" cy="318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41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8B758-3457-4A51-B035-13528C1C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欣赏标程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A13D2FE-C339-4A0C-A445-1E3578A28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556" y="2166731"/>
            <a:ext cx="9903541" cy="294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76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C9521-6E7F-4EF3-9D92-587CBB32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六道题的来源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30083-ED3D-4143-8760-5F7129F20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https://www.hackerrank.com/contests/w36/challenges/acid-naming/problem</a:t>
            </a:r>
          </a:p>
          <a:p>
            <a:r>
              <a:rPr lang="en-US" altLang="zh-CN" dirty="0"/>
              <a:t>https://www.hackerrank.com/contests/w36/challenges/revised-russian-roulette</a:t>
            </a:r>
          </a:p>
          <a:p>
            <a:r>
              <a:rPr lang="en-US" altLang="zh-CN" dirty="0"/>
              <a:t>https://www.hackerrank.com/contests/w36/challenges/ways-to-give-a-check</a:t>
            </a:r>
          </a:p>
          <a:p>
            <a:r>
              <a:rPr lang="en-US" altLang="zh-CN" dirty="0"/>
              <a:t>https://www.hackerrank.com/contests/world-codesprint-12/challenges/breaking-sticks/problem</a:t>
            </a:r>
          </a:p>
          <a:p>
            <a:r>
              <a:rPr lang="en-US" altLang="zh-CN" dirty="0"/>
              <a:t>https://www.hackerrank.com/contests/w36/challenges/a-race-against-time/problem</a:t>
            </a:r>
          </a:p>
          <a:p>
            <a:r>
              <a:rPr lang="en-US" altLang="zh-CN" dirty="0"/>
              <a:t>https://www.hackerrank.com/contests/w36/challenges/cut-a-strip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66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C4F9D-DB73-4ACD-853A-0F3AF5FE2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提交时的问题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A483E-3752-4A13-8561-9C4D405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466348"/>
          </a:xfrm>
        </p:spPr>
        <p:txBody>
          <a:bodyPr>
            <a:normAutofit/>
          </a:bodyPr>
          <a:lstStyle/>
          <a:p>
            <a:r>
              <a:rPr lang="zh-CN" altLang="en-US" dirty="0"/>
              <a:t>很多同学是第一次做</a:t>
            </a:r>
            <a:r>
              <a:rPr lang="en-US" altLang="zh-CN" dirty="0"/>
              <a:t>OI</a:t>
            </a:r>
            <a:r>
              <a:rPr lang="zh-CN" altLang="en-US" dirty="0"/>
              <a:t>赛制，提交出现了奇奇怪怪的错误，这里梳理一下。</a:t>
            </a:r>
            <a:endParaRPr lang="en-US" altLang="zh-CN" dirty="0"/>
          </a:p>
          <a:p>
            <a:pPr lvl="1"/>
            <a:r>
              <a:rPr lang="zh-CN" altLang="en-US" dirty="0"/>
              <a:t>每道题的后缀是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r>
              <a:rPr lang="zh-CN" altLang="en-US" dirty="0"/>
              <a:t>，不是</a:t>
            </a:r>
            <a:r>
              <a:rPr lang="en-US" altLang="zh-CN" dirty="0"/>
              <a:t>.cpp.txt</a:t>
            </a:r>
            <a:r>
              <a:rPr lang="zh-CN" altLang="en-US" dirty="0"/>
              <a:t>（</a:t>
            </a:r>
            <a:r>
              <a:rPr lang="en-US" altLang="zh-CN" dirty="0"/>
              <a:t>@</a:t>
            </a:r>
            <a:r>
              <a:rPr lang="zh-CN" altLang="en-US" dirty="0"/>
              <a:t>姜育），</a:t>
            </a:r>
            <a:r>
              <a:rPr lang="en-US" altLang="zh-CN" dirty="0"/>
              <a:t>xx.cpp</a:t>
            </a:r>
            <a:r>
              <a:rPr lang="zh-CN" altLang="en-US" dirty="0"/>
              <a:t>的</a:t>
            </a:r>
            <a:r>
              <a:rPr lang="en-US" altLang="zh-CN" dirty="0"/>
              <a:t>xx</a:t>
            </a:r>
            <a:r>
              <a:rPr lang="zh-CN" altLang="en-US" dirty="0"/>
              <a:t>要和题目写的一样（</a:t>
            </a:r>
            <a:r>
              <a:rPr lang="en-US" altLang="zh-CN" dirty="0"/>
              <a:t>@</a:t>
            </a:r>
            <a:r>
              <a:rPr lang="zh-CN" altLang="en-US" dirty="0"/>
              <a:t>夏米乐）</a:t>
            </a:r>
            <a:endParaRPr lang="en-US" altLang="zh-CN" dirty="0"/>
          </a:p>
          <a:p>
            <a:pPr lvl="1"/>
            <a:r>
              <a:rPr lang="zh-CN" altLang="en-US" dirty="0"/>
              <a:t>要加</a:t>
            </a:r>
            <a:r>
              <a:rPr lang="en-US" altLang="zh-CN" dirty="0" err="1"/>
              <a:t>freopen</a:t>
            </a:r>
            <a:r>
              <a:rPr lang="zh-CN" altLang="en-US" dirty="0"/>
              <a:t>（</a:t>
            </a:r>
            <a:r>
              <a:rPr lang="en-US" altLang="zh-CN" dirty="0"/>
              <a:t>@</a:t>
            </a:r>
            <a:r>
              <a:rPr lang="zh-CN" altLang="en-US" dirty="0"/>
              <a:t>张君豪），</a:t>
            </a:r>
            <a:r>
              <a:rPr lang="en-US" altLang="zh-CN" dirty="0" err="1"/>
              <a:t>freopen</a:t>
            </a:r>
            <a:r>
              <a:rPr lang="zh-CN" altLang="en-US" dirty="0"/>
              <a:t>的里面的</a:t>
            </a:r>
            <a:r>
              <a:rPr lang="en-US" altLang="zh-CN" dirty="0"/>
              <a:t>.in</a:t>
            </a:r>
            <a:r>
              <a:rPr lang="zh-CN" altLang="en-US" dirty="0"/>
              <a:t>和</a:t>
            </a:r>
            <a:r>
              <a:rPr lang="en-US" altLang="zh-CN" dirty="0"/>
              <a:t>.out</a:t>
            </a:r>
            <a:r>
              <a:rPr lang="zh-CN" altLang="en-US" dirty="0"/>
              <a:t>名字和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r>
              <a:rPr lang="zh-CN" altLang="en-US" dirty="0"/>
              <a:t>相同，不要注释掉</a:t>
            </a:r>
            <a:r>
              <a:rPr lang="en-US" altLang="zh-CN" dirty="0" err="1"/>
              <a:t>freopen</a:t>
            </a:r>
            <a:r>
              <a:rPr lang="en-US" altLang="zh-CN" dirty="0"/>
              <a:t>(@</a:t>
            </a:r>
            <a:r>
              <a:rPr lang="zh-CN" altLang="en-US" dirty="0"/>
              <a:t>贺青瑜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每个</a:t>
            </a:r>
            <a:r>
              <a:rPr lang="en-US" altLang="zh-CN" dirty="0" err="1"/>
              <a:t>cpp</a:t>
            </a:r>
            <a:r>
              <a:rPr lang="zh-CN" altLang="en-US" dirty="0"/>
              <a:t>文件外面要套一个文件夹（</a:t>
            </a:r>
            <a:r>
              <a:rPr lang="en-US" altLang="zh-CN" dirty="0"/>
              <a:t>@</a:t>
            </a:r>
            <a:r>
              <a:rPr lang="zh-CN" altLang="en-US" dirty="0"/>
              <a:t>胡日天等），正式</a:t>
            </a:r>
            <a:r>
              <a:rPr lang="en-US" altLang="zh-CN" dirty="0" err="1"/>
              <a:t>Noip</a:t>
            </a:r>
            <a:r>
              <a:rPr lang="zh-CN" altLang="en-US" dirty="0"/>
              <a:t>比赛也是这样的</a:t>
            </a:r>
            <a:endParaRPr lang="en-US" altLang="zh-CN" dirty="0"/>
          </a:p>
          <a:p>
            <a:pPr lvl="1"/>
            <a:r>
              <a:rPr lang="zh-CN" altLang="en-US" dirty="0"/>
              <a:t>最外面给我来一个名字文件夹</a:t>
            </a:r>
            <a:endParaRPr lang="en-US" altLang="zh-CN" dirty="0"/>
          </a:p>
          <a:p>
            <a:r>
              <a:rPr lang="zh-CN" altLang="en-US" dirty="0"/>
              <a:t>刚开始几场比赛，文件输入输出以及提交的问题，我会帮助你们修改，以后就直接</a:t>
            </a:r>
            <a:r>
              <a:rPr lang="en-US" altLang="zh-CN" dirty="0"/>
              <a:t>0</a:t>
            </a:r>
            <a:r>
              <a:rPr lang="zh-CN" altLang="en-US" dirty="0"/>
              <a:t>分处理。</a:t>
            </a:r>
            <a:endParaRPr lang="en-US" altLang="zh-CN" dirty="0"/>
          </a:p>
          <a:p>
            <a:pPr lvl="1"/>
            <a:r>
              <a:rPr lang="zh-CN" altLang="en-US" dirty="0"/>
              <a:t>大家根据我下发的</a:t>
            </a:r>
            <a:r>
              <a:rPr lang="en-US" altLang="zh-CN" dirty="0" err="1"/>
              <a:t>src</a:t>
            </a:r>
            <a:r>
              <a:rPr lang="zh-CN" altLang="en-US" dirty="0"/>
              <a:t>文件里看看别人是怎么操作的！</a:t>
            </a:r>
          </a:p>
        </p:txBody>
      </p:sp>
    </p:spTree>
    <p:extLst>
      <p:ext uri="{BB962C8B-B14F-4D97-AF65-F5344CB8AC3E}">
        <p14:creationId xmlns:p14="http://schemas.microsoft.com/office/powerpoint/2010/main" val="169879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1279C-BA31-45AD-A258-203CAC7E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酸的命名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6CCDE-938C-40A1-94DC-2A97359A9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事实上光羽的化学并没有这么差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这道题的定位是签到题，只需要读入字符串，然后稍微特判即可。</a:t>
            </a:r>
            <a:endParaRPr lang="en-US" altLang="zh-CN" dirty="0"/>
          </a:p>
          <a:p>
            <a:r>
              <a:rPr lang="zh-CN" altLang="en-US" dirty="0"/>
              <a:t>错误：</a:t>
            </a:r>
            <a:endParaRPr lang="en-US" altLang="zh-CN" dirty="0"/>
          </a:p>
          <a:p>
            <a:pPr lvl="1"/>
            <a:r>
              <a:rPr lang="zh-CN" altLang="en-US" dirty="0"/>
              <a:t>个别同学判断字符串相同写错了，错误太低级了，自己查</a:t>
            </a:r>
            <a:r>
              <a:rPr lang="en-US" altLang="zh-CN" dirty="0"/>
              <a:t>….</a:t>
            </a:r>
          </a:p>
          <a:p>
            <a:pPr lvl="1"/>
            <a:r>
              <a:rPr lang="zh-CN" altLang="en-US" dirty="0"/>
              <a:t>还有一些同学访问到负下标的位置，或者开</a:t>
            </a:r>
            <a:r>
              <a:rPr lang="en-US" altLang="zh-CN" dirty="0"/>
              <a:t>string</a:t>
            </a:r>
            <a:r>
              <a:rPr lang="zh-CN" altLang="en-US" dirty="0"/>
              <a:t>但是访问到长度以外的位置。</a:t>
            </a:r>
            <a:endParaRPr lang="en-US" altLang="zh-CN" dirty="0"/>
          </a:p>
          <a:p>
            <a:pPr lvl="1"/>
            <a:r>
              <a:rPr lang="zh-CN" altLang="en-US" dirty="0"/>
              <a:t>还有一位：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7F6DD4-3BAB-40AE-B838-C74E0D288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829" y="4487838"/>
            <a:ext cx="6604131" cy="148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7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F451A-95A0-4622-99E4-576E5934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开锁大师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D76B5-B690-4597-9814-27439D030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730508"/>
          </a:xfrm>
        </p:spPr>
        <p:txBody>
          <a:bodyPr/>
          <a:lstStyle/>
          <a:p>
            <a:r>
              <a:rPr lang="zh-CN" altLang="en-US" dirty="0"/>
              <a:t>其实光羽并不会开锁</a:t>
            </a:r>
            <a:endParaRPr lang="en-US" altLang="zh-CN" dirty="0"/>
          </a:p>
          <a:p>
            <a:r>
              <a:rPr lang="zh-CN" altLang="en-US" dirty="0"/>
              <a:t>这道题就是一个简单的贪心</a:t>
            </a:r>
            <a:r>
              <a:rPr lang="en-US" altLang="zh-CN" dirty="0"/>
              <a:t>……</a:t>
            </a:r>
          </a:p>
          <a:p>
            <a:pPr lvl="1"/>
            <a:r>
              <a:rPr lang="zh-CN" altLang="en-US" dirty="0"/>
              <a:t>最多显然是门的总数</a:t>
            </a:r>
            <a:endParaRPr lang="en-US" altLang="zh-CN" dirty="0"/>
          </a:p>
          <a:p>
            <a:pPr lvl="1"/>
            <a:r>
              <a:rPr lang="zh-CN" altLang="en-US" dirty="0"/>
              <a:t>最少直接从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一遍即可。</a:t>
            </a:r>
            <a:endParaRPr lang="en-US" altLang="zh-CN" dirty="0"/>
          </a:p>
          <a:p>
            <a:r>
              <a:rPr lang="zh-CN" altLang="en-US" dirty="0"/>
              <a:t>错误</a:t>
            </a:r>
            <a:endParaRPr lang="en-US" altLang="zh-CN" dirty="0"/>
          </a:p>
          <a:p>
            <a:pPr lvl="1"/>
            <a:r>
              <a:rPr lang="zh-CN" altLang="en-US" dirty="0"/>
              <a:t>有一些同学具体计算，有些加一减一，向上向下取整的错误，自行查错把。</a:t>
            </a:r>
            <a:endParaRPr lang="en-US" altLang="zh-CN" dirty="0"/>
          </a:p>
          <a:p>
            <a:pPr lvl="1"/>
            <a:r>
              <a:rPr lang="zh-CN" altLang="en-US" dirty="0"/>
              <a:t>还有一些：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DCA401-F395-4A20-B4FB-92F2F5CB5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058" y="5098388"/>
            <a:ext cx="3446085" cy="14548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351D417-AD93-4045-B701-304A7A366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773" y="4813908"/>
            <a:ext cx="3446086" cy="3659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490588A-C2EB-4D8B-AE68-747C4BC09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870" y="5460648"/>
            <a:ext cx="4883677" cy="10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2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73A9D-9EDC-4F14-BF64-11A876986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兵的升变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0B8CB-28A6-4709-9D0D-904299460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927621" cy="4771148"/>
          </a:xfrm>
        </p:spPr>
        <p:txBody>
          <a:bodyPr/>
          <a:lstStyle/>
          <a:p>
            <a:r>
              <a:rPr lang="zh-CN" altLang="en-US" dirty="0"/>
              <a:t>这道题可能出的不太好，因为有些人不知道国际象棋，而我题面没有写具体规则，以后会改良下题面。</a:t>
            </a:r>
            <a:endParaRPr lang="en-US" altLang="zh-CN" dirty="0"/>
          </a:p>
          <a:p>
            <a:r>
              <a:rPr lang="zh-CN" altLang="en-US" dirty="0"/>
              <a:t>其实这道题就是大枚举：</a:t>
            </a:r>
            <a:endParaRPr lang="en-US" altLang="zh-CN" dirty="0"/>
          </a:p>
          <a:p>
            <a:pPr lvl="1"/>
            <a:r>
              <a:rPr lang="zh-CN" altLang="en-US" dirty="0"/>
              <a:t>按照题意枚举一个第七排的兵，挺上去升变！！</a:t>
            </a:r>
            <a:endParaRPr lang="en-US" altLang="zh-CN" dirty="0"/>
          </a:p>
          <a:p>
            <a:pPr lvl="1"/>
            <a:r>
              <a:rPr lang="zh-CN" altLang="en-US" dirty="0"/>
              <a:t>然后判断是否将军</a:t>
            </a:r>
            <a:endParaRPr lang="en-US" altLang="zh-CN" dirty="0"/>
          </a:p>
          <a:p>
            <a:pPr lvl="2"/>
            <a:r>
              <a:rPr lang="zh-CN" altLang="en-US" dirty="0"/>
              <a:t>判断将军只需要枚举本方每个子，是否能威胁对面即可。</a:t>
            </a:r>
            <a:endParaRPr lang="en-US" altLang="zh-CN" dirty="0"/>
          </a:p>
          <a:p>
            <a:pPr lvl="2"/>
            <a:r>
              <a:rPr lang="zh-CN" altLang="en-US" dirty="0"/>
              <a:t>只要模拟出每个子的走法即可。</a:t>
            </a:r>
            <a:endParaRPr lang="en-US" altLang="zh-CN" dirty="0"/>
          </a:p>
          <a:p>
            <a:r>
              <a:rPr lang="zh-CN" altLang="en-US" dirty="0"/>
              <a:t>错误不好说，因为没有几个人写了正解，而写了正解的人代码都太长，我也看不动。</a:t>
            </a:r>
            <a:endParaRPr lang="en-US" altLang="zh-CN" dirty="0"/>
          </a:p>
          <a:p>
            <a:r>
              <a:rPr lang="zh-CN" altLang="en-US" dirty="0"/>
              <a:t>表扬：高麟翔（</a:t>
            </a:r>
            <a:r>
              <a:rPr lang="en-US" altLang="zh-CN" dirty="0"/>
              <a:t> 100</a:t>
            </a:r>
            <a:r>
              <a:rPr lang="zh-CN" altLang="en-US" dirty="0"/>
              <a:t>分），徐锐扬（</a:t>
            </a:r>
            <a:r>
              <a:rPr lang="en-US" altLang="zh-CN" dirty="0"/>
              <a:t>170</a:t>
            </a:r>
            <a:r>
              <a:rPr lang="zh-CN" altLang="en-US" dirty="0"/>
              <a:t>排，</a:t>
            </a:r>
            <a:r>
              <a:rPr lang="en-US" altLang="zh-CN" dirty="0"/>
              <a:t>53</a:t>
            </a:r>
            <a:r>
              <a:rPr lang="zh-CN" altLang="en-US" dirty="0"/>
              <a:t>分）</a:t>
            </a:r>
          </a:p>
        </p:txBody>
      </p:sp>
    </p:spTree>
    <p:extLst>
      <p:ext uri="{BB962C8B-B14F-4D97-AF65-F5344CB8AC3E}">
        <p14:creationId xmlns:p14="http://schemas.microsoft.com/office/powerpoint/2010/main" val="12419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386EA-B180-48DC-8A5B-266B2835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一起来欣赏高麟翔的代码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BD8C828-BE18-45B1-BEB0-C0855AD55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8245" y="1648486"/>
            <a:ext cx="8169941" cy="506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71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51EBA-F0EF-489B-826C-A2E4DE248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一起来欣赏高麟翔的代码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BD7310B-179E-4057-ABFC-C5C5514EB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034" y="1409540"/>
            <a:ext cx="11547932" cy="505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8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FA223-A754-4B07-A469-999E476B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一起来欣赏高麟翔的代码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EE88228-7AD4-40DF-8612-4CCE4DD22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341" y="2317915"/>
            <a:ext cx="10031317" cy="208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44094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70</TotalTime>
  <Words>1058</Words>
  <Application>Microsoft Office PowerPoint</Application>
  <PresentationFormat>宽屏</PresentationFormat>
  <Paragraphs>100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等线 Light</vt:lpstr>
      <vt:lpstr>Arial</vt:lpstr>
      <vt:lpstr>Gill Sans MT</vt:lpstr>
      <vt:lpstr>画廊</vt:lpstr>
      <vt:lpstr>Day 1 分析</vt:lpstr>
      <vt:lpstr>PowerPoint 演示文稿</vt:lpstr>
      <vt:lpstr>提交时的问题</vt:lpstr>
      <vt:lpstr>酸的命名</vt:lpstr>
      <vt:lpstr>开锁大师</vt:lpstr>
      <vt:lpstr>兵的升变</vt:lpstr>
      <vt:lpstr>一起来欣赏高麟翔的代码</vt:lpstr>
      <vt:lpstr>一起来欣赏高麟翔的代码</vt:lpstr>
      <vt:lpstr>一起来欣赏高麟翔的代码</vt:lpstr>
      <vt:lpstr>巧克力棒</vt:lpstr>
      <vt:lpstr>巧克力棒</vt:lpstr>
      <vt:lpstr>有别于题解的做法（大家想一想）：</vt:lpstr>
      <vt:lpstr>与时间赛跑</vt:lpstr>
      <vt:lpstr>与时间赛跑</vt:lpstr>
      <vt:lpstr>与时间赛跑</vt:lpstr>
      <vt:lpstr>与时间赛跑</vt:lpstr>
      <vt:lpstr>欣赏标程</vt:lpstr>
      <vt:lpstr>最大子矩形</vt:lpstr>
      <vt:lpstr>最大子矩形</vt:lpstr>
      <vt:lpstr>最大子矩形</vt:lpstr>
      <vt:lpstr>欣赏标程</vt:lpstr>
      <vt:lpstr>欣赏标程</vt:lpstr>
      <vt:lpstr>六道题的来源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分析</dc:title>
  <dc:creator>yaofeng sun</dc:creator>
  <cp:lastModifiedBy>yaofeng sun</cp:lastModifiedBy>
  <cp:revision>47</cp:revision>
  <dcterms:created xsi:type="dcterms:W3CDTF">2018-03-18T04:49:54Z</dcterms:created>
  <dcterms:modified xsi:type="dcterms:W3CDTF">2018-03-18T06:00:07Z</dcterms:modified>
</cp:coreProperties>
</file>