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. Veronika Schejbalová" userId="2ed05fde-e6cd-4ab0-9719-1112262d564d" providerId="ADAL" clId="{F1D54609-A7C6-404F-9F9F-CE89B43A1178}"/>
    <pc:docChg chg="modSld">
      <pc:chgData name="Bc. Veronika Schejbalová" userId="2ed05fde-e6cd-4ab0-9719-1112262d564d" providerId="ADAL" clId="{F1D54609-A7C6-404F-9F9F-CE89B43A1178}" dt="2023-10-20T06:37:26.401" v="2" actId="20577"/>
      <pc:docMkLst>
        <pc:docMk/>
      </pc:docMkLst>
      <pc:sldChg chg="modSp mod">
        <pc:chgData name="Bc. Veronika Schejbalová" userId="2ed05fde-e6cd-4ab0-9719-1112262d564d" providerId="ADAL" clId="{F1D54609-A7C6-404F-9F9F-CE89B43A1178}" dt="2023-10-20T06:37:26.401" v="2" actId="20577"/>
        <pc:sldMkLst>
          <pc:docMk/>
          <pc:sldMk cId="4055949180" sldId="264"/>
        </pc:sldMkLst>
        <pc:spChg chg="mod">
          <ac:chgData name="Bc. Veronika Schejbalová" userId="2ed05fde-e6cd-4ab0-9719-1112262d564d" providerId="ADAL" clId="{F1D54609-A7C6-404F-9F9F-CE89B43A1178}" dt="2023-10-20T06:37:26.401" v="2" actId="20577"/>
          <ac:spMkLst>
            <pc:docMk/>
            <pc:sldMk cId="4055949180" sldId="264"/>
            <ac:spMk id="3" creationId="{F82C2293-5B2E-1EB3-E59F-C6DD9C05ACF6}"/>
          </ac:spMkLst>
        </pc:spChg>
      </pc:sldChg>
    </pc:docChg>
  </pc:docChgLst>
  <pc:docChgLst>
    <pc:chgData name="Bc. Veronika Schejbalová" userId="2ed05fde-e6cd-4ab0-9719-1112262d564d" providerId="ADAL" clId="{4BEC8865-1AEB-4D1F-A6A1-BE9B67D7EBD2}"/>
    <pc:docChg chg="custSel addSld modSld">
      <pc:chgData name="Bc. Veronika Schejbalová" userId="2ed05fde-e6cd-4ab0-9719-1112262d564d" providerId="ADAL" clId="{4BEC8865-1AEB-4D1F-A6A1-BE9B67D7EBD2}" dt="2023-10-13T09:40:15.143" v="2432" actId="115"/>
      <pc:docMkLst>
        <pc:docMk/>
      </pc:docMkLst>
      <pc:sldChg chg="modSp new mod">
        <pc:chgData name="Bc. Veronika Schejbalová" userId="2ed05fde-e6cd-4ab0-9719-1112262d564d" providerId="ADAL" clId="{4BEC8865-1AEB-4D1F-A6A1-BE9B67D7EBD2}" dt="2023-10-13T09:24:12.887" v="629" actId="1076"/>
        <pc:sldMkLst>
          <pc:docMk/>
          <pc:sldMk cId="352289068" sldId="262"/>
        </pc:sldMkLst>
        <pc:spChg chg="mod">
          <ac:chgData name="Bc. Veronika Schejbalová" userId="2ed05fde-e6cd-4ab0-9719-1112262d564d" providerId="ADAL" clId="{4BEC8865-1AEB-4D1F-A6A1-BE9B67D7EBD2}" dt="2023-10-13T09:19:32.770" v="17" actId="20577"/>
          <ac:spMkLst>
            <pc:docMk/>
            <pc:sldMk cId="352289068" sldId="262"/>
            <ac:spMk id="2" creationId="{7A3292EA-04E3-75F0-1E3D-15719E09BF7D}"/>
          </ac:spMkLst>
        </pc:spChg>
        <pc:spChg chg="mod">
          <ac:chgData name="Bc. Veronika Schejbalová" userId="2ed05fde-e6cd-4ab0-9719-1112262d564d" providerId="ADAL" clId="{4BEC8865-1AEB-4D1F-A6A1-BE9B67D7EBD2}" dt="2023-10-13T09:24:12.887" v="629" actId="1076"/>
          <ac:spMkLst>
            <pc:docMk/>
            <pc:sldMk cId="352289068" sldId="262"/>
            <ac:spMk id="3" creationId="{D79B2ABC-083E-F0CF-CFCA-304145CC33E0}"/>
          </ac:spMkLst>
        </pc:spChg>
      </pc:sldChg>
      <pc:sldChg chg="modSp new mod">
        <pc:chgData name="Bc. Veronika Schejbalová" userId="2ed05fde-e6cd-4ab0-9719-1112262d564d" providerId="ADAL" clId="{4BEC8865-1AEB-4D1F-A6A1-BE9B67D7EBD2}" dt="2023-10-13T09:40:15.143" v="2432" actId="115"/>
        <pc:sldMkLst>
          <pc:docMk/>
          <pc:sldMk cId="683432377" sldId="263"/>
        </pc:sldMkLst>
        <pc:spChg chg="mod">
          <ac:chgData name="Bc. Veronika Schejbalová" userId="2ed05fde-e6cd-4ab0-9719-1112262d564d" providerId="ADAL" clId="{4BEC8865-1AEB-4D1F-A6A1-BE9B67D7EBD2}" dt="2023-10-13T09:29:08.075" v="1324" actId="20577"/>
          <ac:spMkLst>
            <pc:docMk/>
            <pc:sldMk cId="683432377" sldId="263"/>
            <ac:spMk id="2" creationId="{D39F7158-223E-25FF-4C9A-28430FF437A7}"/>
          </ac:spMkLst>
        </pc:spChg>
        <pc:spChg chg="mod">
          <ac:chgData name="Bc. Veronika Schejbalová" userId="2ed05fde-e6cd-4ab0-9719-1112262d564d" providerId="ADAL" clId="{4BEC8865-1AEB-4D1F-A6A1-BE9B67D7EBD2}" dt="2023-10-13T09:40:15.143" v="2432" actId="115"/>
          <ac:spMkLst>
            <pc:docMk/>
            <pc:sldMk cId="683432377" sldId="263"/>
            <ac:spMk id="3" creationId="{6D95EC22-7D2C-3EF4-B953-883747D76A19}"/>
          </ac:spMkLst>
        </pc:spChg>
      </pc:sldChg>
      <pc:sldChg chg="modSp new mod">
        <pc:chgData name="Bc. Veronika Schejbalová" userId="2ed05fde-e6cd-4ab0-9719-1112262d564d" providerId="ADAL" clId="{4BEC8865-1AEB-4D1F-A6A1-BE9B67D7EBD2}" dt="2023-10-13T09:39:35.602" v="2426" actId="115"/>
        <pc:sldMkLst>
          <pc:docMk/>
          <pc:sldMk cId="4055949180" sldId="264"/>
        </pc:sldMkLst>
        <pc:spChg chg="mod">
          <ac:chgData name="Bc. Veronika Schejbalová" userId="2ed05fde-e6cd-4ab0-9719-1112262d564d" providerId="ADAL" clId="{4BEC8865-1AEB-4D1F-A6A1-BE9B67D7EBD2}" dt="2023-10-13T09:28:58.511" v="1313" actId="20577"/>
          <ac:spMkLst>
            <pc:docMk/>
            <pc:sldMk cId="4055949180" sldId="264"/>
            <ac:spMk id="2" creationId="{7C2A495D-97AE-FB3D-0599-9F98BF5505CA}"/>
          </ac:spMkLst>
        </pc:spChg>
        <pc:spChg chg="mod">
          <ac:chgData name="Bc. Veronika Schejbalová" userId="2ed05fde-e6cd-4ab0-9719-1112262d564d" providerId="ADAL" clId="{4BEC8865-1AEB-4D1F-A6A1-BE9B67D7EBD2}" dt="2023-10-13T09:39:35.602" v="2426" actId="115"/>
          <ac:spMkLst>
            <pc:docMk/>
            <pc:sldMk cId="4055949180" sldId="264"/>
            <ac:spMk id="3" creationId="{F82C2293-5B2E-1EB3-E59F-C6DD9C05ACF6}"/>
          </ac:spMkLst>
        </pc:spChg>
      </pc:sldChg>
      <pc:sldChg chg="modSp new mod">
        <pc:chgData name="Bc. Veronika Schejbalová" userId="2ed05fde-e6cd-4ab0-9719-1112262d564d" providerId="ADAL" clId="{4BEC8865-1AEB-4D1F-A6A1-BE9B67D7EBD2}" dt="2023-10-13T09:35:12.214" v="2202" actId="20577"/>
        <pc:sldMkLst>
          <pc:docMk/>
          <pc:sldMk cId="164870086" sldId="265"/>
        </pc:sldMkLst>
        <pc:spChg chg="mod">
          <ac:chgData name="Bc. Veronika Schejbalová" userId="2ed05fde-e6cd-4ab0-9719-1112262d564d" providerId="ADAL" clId="{4BEC8865-1AEB-4D1F-A6A1-BE9B67D7EBD2}" dt="2023-10-13T09:33:14.491" v="1836" actId="20577"/>
          <ac:spMkLst>
            <pc:docMk/>
            <pc:sldMk cId="164870086" sldId="265"/>
            <ac:spMk id="2" creationId="{E22DFEDE-6B54-DC77-95D0-0A6A8F78549F}"/>
          </ac:spMkLst>
        </pc:spChg>
        <pc:spChg chg="mod">
          <ac:chgData name="Bc. Veronika Schejbalová" userId="2ed05fde-e6cd-4ab0-9719-1112262d564d" providerId="ADAL" clId="{4BEC8865-1AEB-4D1F-A6A1-BE9B67D7EBD2}" dt="2023-10-13T09:35:12.214" v="2202" actId="20577"/>
          <ac:spMkLst>
            <pc:docMk/>
            <pc:sldMk cId="164870086" sldId="265"/>
            <ac:spMk id="3" creationId="{7FFC32EA-30A3-3877-6FD9-C10F059F8597}"/>
          </ac:spMkLst>
        </pc:spChg>
      </pc:sldChg>
      <pc:sldChg chg="modSp new mod">
        <pc:chgData name="Bc. Veronika Schejbalová" userId="2ed05fde-e6cd-4ab0-9719-1112262d564d" providerId="ADAL" clId="{4BEC8865-1AEB-4D1F-A6A1-BE9B67D7EBD2}" dt="2023-10-13T09:38:46.601" v="2419" actId="115"/>
        <pc:sldMkLst>
          <pc:docMk/>
          <pc:sldMk cId="3653839785" sldId="266"/>
        </pc:sldMkLst>
        <pc:spChg chg="mod">
          <ac:chgData name="Bc. Veronika Schejbalová" userId="2ed05fde-e6cd-4ab0-9719-1112262d564d" providerId="ADAL" clId="{4BEC8865-1AEB-4D1F-A6A1-BE9B67D7EBD2}" dt="2023-10-13T09:36:18.366" v="2218" actId="20577"/>
          <ac:spMkLst>
            <pc:docMk/>
            <pc:sldMk cId="3653839785" sldId="266"/>
            <ac:spMk id="2" creationId="{DD5270D1-1CA3-5F13-5798-F299EF26CE4F}"/>
          </ac:spMkLst>
        </pc:spChg>
        <pc:spChg chg="mod">
          <ac:chgData name="Bc. Veronika Schejbalová" userId="2ed05fde-e6cd-4ab0-9719-1112262d564d" providerId="ADAL" clId="{4BEC8865-1AEB-4D1F-A6A1-BE9B67D7EBD2}" dt="2023-10-13T09:38:46.601" v="2419" actId="115"/>
          <ac:spMkLst>
            <pc:docMk/>
            <pc:sldMk cId="3653839785" sldId="266"/>
            <ac:spMk id="3" creationId="{C35DBC6A-384F-7C9D-3C43-FD601E5B52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7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7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41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8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0D92BC-42A9-434B-8530-ADBF4485E407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3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F874F-8018-5BFE-343D-7BD94487D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75000"/>
          </a:blip>
          <a:srcRect t="6980" b="2659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8BDD316-3725-0417-081E-1AC9CBA57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/>
              <a:t>Národní obrození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33D85EC-967C-0682-73C4-D9BCE90AF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3. fáze</a:t>
            </a:r>
          </a:p>
        </p:txBody>
      </p:sp>
    </p:spTree>
    <p:extLst>
      <p:ext uri="{BB962C8B-B14F-4D97-AF65-F5344CB8AC3E}">
        <p14:creationId xmlns:p14="http://schemas.microsoft.com/office/powerpoint/2010/main" val="45062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DFEDE-6B54-DC77-95D0-0A6A8F78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Strakonický dudák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FC32EA-30A3-3877-6FD9-C10F059F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Dobrodružný příběh jihočeského dudáka Švandy, který chce získat bohatství a ruku své milé Dorotky hrou na dudy v cizině</a:t>
            </a:r>
          </a:p>
          <a:p>
            <a:r>
              <a:rPr lang="cs-CZ" dirty="0"/>
              <a:t>Ve světě se dostává do těžkých situací, je zachráněn svou matkou – vílou </a:t>
            </a:r>
            <a:r>
              <a:rPr lang="cs-CZ" dirty="0" err="1"/>
              <a:t>Rosavou</a:t>
            </a:r>
            <a:endParaRPr lang="cs-CZ" dirty="0"/>
          </a:p>
          <a:p>
            <a:r>
              <a:rPr lang="cs-CZ" dirty="0"/>
              <a:t>Pomáhá mu přítel Kalafuna</a:t>
            </a:r>
          </a:p>
          <a:p>
            <a:r>
              <a:rPr lang="cs-CZ" dirty="0"/>
              <a:t>Musí překonat nástrahy podvodníka </a:t>
            </a:r>
            <a:r>
              <a:rPr lang="cs-CZ" dirty="0" err="1"/>
              <a:t>Vocilky</a:t>
            </a:r>
            <a:r>
              <a:rPr lang="cs-CZ" dirty="0"/>
              <a:t> – ten chce zneužít jeho umění k vlastnímu obohacení</a:t>
            </a:r>
          </a:p>
        </p:txBody>
      </p:sp>
    </p:spTree>
    <p:extLst>
      <p:ext uri="{BB962C8B-B14F-4D97-AF65-F5344CB8AC3E}">
        <p14:creationId xmlns:p14="http://schemas.microsoft.com/office/powerpoint/2010/main" val="1648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5270D1-1CA3-5F13-5798-F299EF26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J. K. Tyla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5DBC6A-384F-7C9D-3C43-FD601E5B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Historická dramata – reakce na tehdejší sociální a politické události a problémy</a:t>
            </a:r>
          </a:p>
          <a:p>
            <a:r>
              <a:rPr lang="cs-CZ" u="sng" dirty="0"/>
              <a:t>Kutnohorští havíři aneb Krvavý soud </a:t>
            </a:r>
          </a:p>
          <a:p>
            <a:r>
              <a:rPr lang="cs-CZ" u="sng" dirty="0"/>
              <a:t>Jan Hus</a:t>
            </a:r>
          </a:p>
          <a:p>
            <a:r>
              <a:rPr lang="cs-CZ" u="sng" dirty="0"/>
              <a:t>Krvavé křtiny aneb Drahomíra a její synové</a:t>
            </a:r>
          </a:p>
        </p:txBody>
      </p:sp>
    </p:spTree>
    <p:extLst>
      <p:ext uri="{BB962C8B-B14F-4D97-AF65-F5344CB8AC3E}">
        <p14:creationId xmlns:p14="http://schemas.microsoft.com/office/powerpoint/2010/main" val="365383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A6287-0E59-A0C3-FD87-AD2A9D3B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fáze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23016E-6573-58B4-CF8E-30ECF866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76773"/>
            <a:ext cx="9905998" cy="4171627"/>
          </a:xfrm>
        </p:spPr>
        <p:txBody>
          <a:bodyPr>
            <a:normAutofit/>
          </a:bodyPr>
          <a:lstStyle/>
          <a:p>
            <a:r>
              <a:rPr lang="cs-CZ" dirty="0"/>
              <a:t>Rozvinutá česká společnost</a:t>
            </a:r>
          </a:p>
          <a:p>
            <a:r>
              <a:rPr lang="cs-CZ" dirty="0"/>
              <a:t>Ustálena norma spisovné češtiny</a:t>
            </a:r>
          </a:p>
          <a:p>
            <a:r>
              <a:rPr lang="cs-CZ" dirty="0"/>
              <a:t>Vzdělanci měli velký zájem o národní dějiny a českou literaturu – celonárodní záležitost</a:t>
            </a:r>
          </a:p>
          <a:p>
            <a:r>
              <a:rPr lang="cs-CZ" dirty="0"/>
              <a:t>V popředí krásná umělecká literatura</a:t>
            </a:r>
          </a:p>
          <a:p>
            <a:r>
              <a:rPr lang="cs-CZ" dirty="0"/>
              <a:t>Vedle vlastenecké společnosti ojediněle romantismus (Mácha)</a:t>
            </a:r>
          </a:p>
          <a:p>
            <a:r>
              <a:rPr lang="cs-CZ" dirty="0"/>
              <a:t>Biedermeier = životní styl měšťanské společnosti</a:t>
            </a:r>
          </a:p>
          <a:p>
            <a:pPr lvl="1"/>
            <a:r>
              <a:rPr lang="cs-CZ" dirty="0"/>
              <a:t>Po celé Evropě</a:t>
            </a:r>
          </a:p>
          <a:p>
            <a:pPr lvl="1"/>
            <a:r>
              <a:rPr lang="cs-CZ" dirty="0"/>
              <a:t>Důraz na rodinu, rodinné zájmy, oslava pohody a klidu</a:t>
            </a:r>
          </a:p>
        </p:txBody>
      </p:sp>
    </p:spTree>
    <p:extLst>
      <p:ext uri="{BB962C8B-B14F-4D97-AF65-F5344CB8AC3E}">
        <p14:creationId xmlns:p14="http://schemas.microsoft.com/office/powerpoint/2010/main" val="178696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8E35D3-12E6-E214-BF98-1C4C914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Biedermeier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694DE3-B1DE-EB3D-28BE-38B8DE2D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Domácí kuchařka Magdaleny Dobromily Rettigové</a:t>
            </a:r>
          </a:p>
          <a:p>
            <a:r>
              <a:rPr lang="cs-CZ" dirty="0"/>
              <a:t>Hry Jana Nepomuka Štěpánka</a:t>
            </a:r>
          </a:p>
          <a:p>
            <a:r>
              <a:rPr lang="cs-CZ" dirty="0"/>
              <a:t>Hry Václava Klimenta Klicpery</a:t>
            </a:r>
          </a:p>
        </p:txBody>
      </p:sp>
    </p:spTree>
    <p:extLst>
      <p:ext uri="{BB962C8B-B14F-4D97-AF65-F5344CB8AC3E}">
        <p14:creationId xmlns:p14="http://schemas.microsoft.com/office/powerpoint/2010/main" val="4894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A2FE0E-012C-BD0F-E111-11766A95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Karel Jaromír Erben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0EEC5D-1276-5790-4429-07707EE4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Archivář, sběratel ústní lidové slovesnosti </a:t>
            </a:r>
          </a:p>
          <a:p>
            <a:r>
              <a:rPr lang="cs-CZ" dirty="0"/>
              <a:t>Historik, právník</a:t>
            </a:r>
          </a:p>
          <a:p>
            <a:r>
              <a:rPr lang="cs-CZ" dirty="0"/>
              <a:t>Vydavatel památek, překladatel</a:t>
            </a:r>
          </a:p>
          <a:p>
            <a:r>
              <a:rPr lang="cs-CZ" dirty="0"/>
              <a:t>Dílo:</a:t>
            </a:r>
          </a:p>
          <a:p>
            <a:pPr lvl="1"/>
            <a:r>
              <a:rPr lang="cs-CZ" b="1" u="sng" dirty="0"/>
              <a:t>Prostonárodní české písně a říkadla</a:t>
            </a:r>
          </a:p>
          <a:p>
            <a:pPr lvl="1"/>
            <a:r>
              <a:rPr lang="cs-CZ" b="1" u="sng" dirty="0"/>
              <a:t>Sto prostonárodních pohádek a pověstí slovanských v nářečích původních</a:t>
            </a:r>
          </a:p>
          <a:p>
            <a:pPr lvl="1"/>
            <a:r>
              <a:rPr lang="cs-CZ" b="1" u="sng" dirty="0"/>
              <a:t>České pohádky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384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ED16B1-A816-5A4A-EB41-AAEC4BB2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Kytice K. J. Erbena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D66C6-E07A-C277-6214-48A4A376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1853</a:t>
            </a:r>
          </a:p>
          <a:p>
            <a:r>
              <a:rPr lang="cs-CZ" dirty="0"/>
              <a:t>Jediná jeho tvorba</a:t>
            </a:r>
          </a:p>
          <a:p>
            <a:r>
              <a:rPr lang="cs-CZ" dirty="0"/>
              <a:t>Soubor 13 balad</a:t>
            </a:r>
          </a:p>
          <a:p>
            <a:r>
              <a:rPr lang="cs-CZ" dirty="0"/>
              <a:t>Motivy: </a:t>
            </a:r>
          </a:p>
          <a:p>
            <a:pPr lvl="1"/>
            <a:r>
              <a:rPr lang="cs-CZ" dirty="0"/>
              <a:t>marný boj člověka s přírodou a nadlidskými silami, </a:t>
            </a:r>
          </a:p>
          <a:p>
            <a:pPr lvl="1"/>
            <a:r>
              <a:rPr lang="cs-CZ" dirty="0"/>
              <a:t>konflikty lidí, </a:t>
            </a:r>
          </a:p>
          <a:p>
            <a:pPr lvl="1"/>
            <a:r>
              <a:rPr lang="cs-CZ" dirty="0"/>
              <a:t>mateřská láska, …</a:t>
            </a:r>
          </a:p>
        </p:txBody>
      </p:sp>
    </p:spTree>
    <p:extLst>
      <p:ext uri="{BB962C8B-B14F-4D97-AF65-F5344CB8AC3E}">
        <p14:creationId xmlns:p14="http://schemas.microsoft.com/office/powerpoint/2010/main" val="214990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5EF1F7-AF02-B129-9765-EAE79FA2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Kytice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4A013A-2EDA-8149-6ED9-377D833D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Inspirace pro spoustu autorů </a:t>
            </a:r>
          </a:p>
          <a:p>
            <a:r>
              <a:rPr lang="cs-CZ" dirty="0"/>
              <a:t>Např. Mikoláš Aleš, Antonín Dvořák, Zdeněk Fibich, Jan Neruda, Jaroslav Vrchlický, …</a:t>
            </a:r>
          </a:p>
          <a:p>
            <a:r>
              <a:rPr lang="cs-CZ" dirty="0"/>
              <a:t>Filmové zpracování F. A. Brabce (2000) </a:t>
            </a:r>
          </a:p>
          <a:p>
            <a:r>
              <a:rPr lang="cs-CZ" dirty="0"/>
              <a:t>Parodické zpracování v divadel Semafor – </a:t>
            </a:r>
            <a:r>
              <a:rPr lang="cs-CZ"/>
              <a:t>Jiří Suchý</a:t>
            </a:r>
          </a:p>
        </p:txBody>
      </p:sp>
    </p:spTree>
    <p:extLst>
      <p:ext uri="{BB962C8B-B14F-4D97-AF65-F5344CB8AC3E}">
        <p14:creationId xmlns:p14="http://schemas.microsoft.com/office/powerpoint/2010/main" val="162633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3292EA-04E3-75F0-1E3D-15719E09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Kajetán Tyl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B2ABC-083E-F0CF-CFCA-304145CC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83970"/>
            <a:ext cx="9905998" cy="3864430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Český prozaik, básník, kritik, novinář</a:t>
            </a:r>
          </a:p>
          <a:p>
            <a:r>
              <a:rPr lang="cs-CZ" dirty="0"/>
              <a:t>Nejvýznamnější postava českého dramatu v době národního obrození</a:t>
            </a:r>
          </a:p>
          <a:p>
            <a:r>
              <a:rPr lang="cs-CZ" dirty="0"/>
              <a:t>Narodil se v Kutné Hoře a studoval na gymnáziu v Hradci Králové</a:t>
            </a:r>
          </a:p>
          <a:p>
            <a:r>
              <a:rPr lang="cs-CZ" dirty="0"/>
              <a:t>Seznámení s prof. Klicperou</a:t>
            </a:r>
          </a:p>
          <a:p>
            <a:r>
              <a:rPr lang="cs-CZ" dirty="0"/>
              <a:t>Studia na filosofické fakultě nedokončil</a:t>
            </a:r>
          </a:p>
          <a:p>
            <a:r>
              <a:rPr lang="cs-CZ" dirty="0"/>
              <a:t>Dva roky putoval s kočovnými divadelními společnostmi</a:t>
            </a:r>
          </a:p>
          <a:p>
            <a:r>
              <a:rPr lang="cs-CZ" dirty="0"/>
              <a:t>Zaměstnání vojenského účetního opustil a věnoval se literatuře</a:t>
            </a:r>
          </a:p>
          <a:p>
            <a:r>
              <a:rPr lang="cs-CZ" dirty="0"/>
              <a:t>Redigoval časopisy Květy, Vlastimil a Posel z Prahy</a:t>
            </a:r>
          </a:p>
          <a:p>
            <a:r>
              <a:rPr lang="cs-CZ" dirty="0"/>
              <a:t>V r. 1848 vydával </a:t>
            </a:r>
            <a:r>
              <a:rPr lang="cs-CZ" dirty="0" err="1"/>
              <a:t>Sedlské</a:t>
            </a:r>
            <a:r>
              <a:rPr lang="cs-CZ" dirty="0"/>
              <a:t> noviny</a:t>
            </a:r>
          </a:p>
          <a:p>
            <a:r>
              <a:rPr lang="cs-CZ" dirty="0"/>
              <a:t>1846 – 1852 dramaturgem českých her ve stavovském divadle </a:t>
            </a:r>
          </a:p>
          <a:p>
            <a:r>
              <a:rPr lang="cs-CZ" dirty="0"/>
              <a:t>Pochován v Plzni</a:t>
            </a:r>
          </a:p>
        </p:txBody>
      </p:sp>
    </p:spTree>
    <p:extLst>
      <p:ext uri="{BB962C8B-B14F-4D97-AF65-F5344CB8AC3E}">
        <p14:creationId xmlns:p14="http://schemas.microsoft.com/office/powerpoint/2010/main" val="35228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9F7158-223E-25FF-4C9A-28430FF4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J. K. Tyla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95EC22-7D2C-3EF4-B953-883747D7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379238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Historické povídky z české minulosti:</a:t>
            </a:r>
          </a:p>
          <a:p>
            <a:pPr lvl="1"/>
            <a:r>
              <a:rPr lang="cs-CZ" u="sng" dirty="0"/>
              <a:t>Rozina </a:t>
            </a:r>
            <a:r>
              <a:rPr lang="cs-CZ" u="sng" dirty="0" err="1"/>
              <a:t>Ruthardová</a:t>
            </a:r>
            <a:endParaRPr lang="cs-CZ" u="sng" dirty="0"/>
          </a:p>
          <a:p>
            <a:pPr lvl="1"/>
            <a:r>
              <a:rPr lang="cs-CZ" u="sng" dirty="0"/>
              <a:t>Dekret kutnohorský</a:t>
            </a:r>
            <a:r>
              <a:rPr lang="cs-CZ" dirty="0"/>
              <a:t> (z doby vlády Václava IV., líčí boj Čechů s cizinci o moc nad pražskou univerzitou)</a:t>
            </a:r>
          </a:p>
          <a:p>
            <a:r>
              <a:rPr lang="cs-CZ" dirty="0"/>
              <a:t>Prózy se soudobou tematikou = povídky vlastenecké</a:t>
            </a:r>
          </a:p>
          <a:p>
            <a:pPr lvl="1"/>
            <a:r>
              <a:rPr lang="cs-CZ" dirty="0"/>
              <a:t>Hrdiny jsou často mladí lidé, vzdělaní, ušlechtilí, kteří musejí pro své ideály překonávat překážky a dostávají se do konfliktu s rodiči</a:t>
            </a:r>
          </a:p>
          <a:p>
            <a:pPr lvl="1"/>
            <a:r>
              <a:rPr lang="cs-CZ" u="sng" dirty="0"/>
              <a:t>Kusy mého srdce </a:t>
            </a:r>
            <a:r>
              <a:rPr lang="cs-CZ" dirty="0"/>
              <a:t>– výběr s vlasteneckých povídek</a:t>
            </a:r>
          </a:p>
          <a:p>
            <a:pPr lvl="1"/>
            <a:r>
              <a:rPr lang="cs-CZ" u="sng" dirty="0"/>
              <a:t>Rozervanec</a:t>
            </a:r>
            <a:r>
              <a:rPr lang="cs-CZ" dirty="0"/>
              <a:t> – povídka, která je polemikou s romantismem – karikaturní zobrazení K. H. Máchy</a:t>
            </a:r>
          </a:p>
          <a:p>
            <a:pPr lvl="1"/>
            <a:r>
              <a:rPr lang="cs-CZ" u="sng" dirty="0"/>
              <a:t>Poslední Čech </a:t>
            </a:r>
            <a:r>
              <a:rPr lang="cs-CZ" dirty="0"/>
              <a:t>– pokus o novodobý český román – podnět k ostré kritice K. Havlíčka Borovskému</a:t>
            </a:r>
          </a:p>
        </p:txBody>
      </p:sp>
    </p:spTree>
    <p:extLst>
      <p:ext uri="{BB962C8B-B14F-4D97-AF65-F5344CB8AC3E}">
        <p14:creationId xmlns:p14="http://schemas.microsoft.com/office/powerpoint/2010/main" val="68343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2A495D-97AE-FB3D-0599-9F98BF55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J. K. Tyla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2C2293-5B2E-1EB3-E59F-C6DD9C05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Raná divadelní tvorba (dosavadní tradice obrozeneckého dramatu):</a:t>
            </a:r>
          </a:p>
          <a:p>
            <a:pPr lvl="1"/>
            <a:r>
              <a:rPr lang="cs-CZ" u="sng" dirty="0"/>
              <a:t>Fidlovačka aneb Žádný hněv a žádná rvačka </a:t>
            </a:r>
            <a:r>
              <a:rPr lang="cs-CZ" dirty="0"/>
              <a:t>– fraška se zpěvy na </a:t>
            </a:r>
            <a:r>
              <a:rPr lang="cs-CZ"/>
              <a:t>téma ševcovské </a:t>
            </a:r>
            <a:r>
              <a:rPr lang="cs-CZ" dirty="0"/>
              <a:t>slavnosti (píseň Kde domov můj? – František Škroup)</a:t>
            </a:r>
          </a:p>
          <a:p>
            <a:r>
              <a:rPr lang="cs-CZ" dirty="0"/>
              <a:t>Sociální hry (dramatické obrazy ze života):</a:t>
            </a:r>
          </a:p>
          <a:p>
            <a:pPr lvl="1"/>
            <a:r>
              <a:rPr lang="cs-CZ" u="sng" dirty="0"/>
              <a:t>Pražský flamendr</a:t>
            </a:r>
            <a:r>
              <a:rPr lang="cs-CZ" dirty="0"/>
              <a:t>, </a:t>
            </a:r>
            <a:r>
              <a:rPr lang="cs-CZ" u="sng" dirty="0"/>
              <a:t>Bankrotář</a:t>
            </a:r>
            <a:r>
              <a:rPr lang="cs-CZ" dirty="0"/>
              <a:t>, </a:t>
            </a:r>
            <a:r>
              <a:rPr lang="cs-CZ" u="sng" dirty="0"/>
              <a:t>Paličova dcera</a:t>
            </a:r>
          </a:p>
          <a:p>
            <a:r>
              <a:rPr lang="cs-CZ" dirty="0"/>
              <a:t>Dramatické báchorky (pohádkové hry):</a:t>
            </a:r>
          </a:p>
          <a:p>
            <a:pPr lvl="1"/>
            <a:r>
              <a:rPr lang="cs-CZ" u="sng" dirty="0"/>
              <a:t>Strakonický dudák aneb Hody divých žen</a:t>
            </a:r>
            <a:r>
              <a:rPr lang="cs-CZ" dirty="0"/>
              <a:t>, </a:t>
            </a:r>
            <a:r>
              <a:rPr lang="cs-CZ" u="sng" dirty="0"/>
              <a:t>Tvrdohlavá žena a zamilovaný školní mládenec</a:t>
            </a:r>
            <a:r>
              <a:rPr lang="cs-CZ" dirty="0"/>
              <a:t>, </a:t>
            </a:r>
            <a:r>
              <a:rPr lang="cs-CZ" u="sng" dirty="0"/>
              <a:t>Lesní panna aneb Cesta do Ameriky</a:t>
            </a:r>
          </a:p>
        </p:txBody>
      </p:sp>
    </p:spTree>
    <p:extLst>
      <p:ext uri="{BB962C8B-B14F-4D97-AF65-F5344CB8AC3E}">
        <p14:creationId xmlns:p14="http://schemas.microsoft.com/office/powerpoint/2010/main" val="405594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70965-DC8A-47DF-8299-F6B7639CD9C8}"/>
</file>

<file path=customXml/itemProps2.xml><?xml version="1.0" encoding="utf-8"?>
<ds:datastoreItem xmlns:ds="http://schemas.openxmlformats.org/officeDocument/2006/customXml" ds:itemID="{D155C9C7-2C33-4046-8EA3-C413BA32C158}"/>
</file>

<file path=customXml/itemProps3.xml><?xml version="1.0" encoding="utf-8"?>
<ds:datastoreItem xmlns:ds="http://schemas.openxmlformats.org/officeDocument/2006/customXml" ds:itemID="{E34DBF7B-BD0B-4595-B78E-9BCE929CD75A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TM03457485[[fn=Síť]]</Template>
  <TotalTime>32</TotalTime>
  <Words>540</Words>
  <Application>Microsoft Office PowerPoint</Application>
  <PresentationFormat>Širokoúhlá obrazovka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Síť</vt:lpstr>
      <vt:lpstr>Národní obrození</vt:lpstr>
      <vt:lpstr>3. fáze</vt:lpstr>
      <vt:lpstr>Biedermeier</vt:lpstr>
      <vt:lpstr>Karel Jaromír Erben</vt:lpstr>
      <vt:lpstr>Kytice K. J. Erbena</vt:lpstr>
      <vt:lpstr>Kytice</vt:lpstr>
      <vt:lpstr>Josef Kajetán Tyl</vt:lpstr>
      <vt:lpstr>Dílo J. K. Tyla</vt:lpstr>
      <vt:lpstr>Dílo J. K. Tyla</vt:lpstr>
      <vt:lpstr>Strakonický dudák</vt:lpstr>
      <vt:lpstr>Dílo J. K. Tyla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Národní obrození</dc:title>
  <dc:creator>Bc. Veronika Schejbalová</dc:creator>
  <cp:lastModifiedBy>Bc. Veronika Schejbalová</cp:lastModifiedBy>
  <cp:revision>1</cp:revision>
  <dcterms:created xsi:type="dcterms:W3CDTF">2023-10-06T08:08:23Z</dcterms:created>
  <dcterms:modified xsi:type="dcterms:W3CDTF">2023-10-20T06:37:29Z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