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c. Veronika Schejbalová" userId="2ed05fde-e6cd-4ab0-9719-1112262d564d" providerId="ADAL" clId="{ED047A64-554B-4BBF-B7E2-0821113C2BBC}"/>
    <pc:docChg chg="custSel addSld modSld">
      <pc:chgData name="Bc. Veronika Schejbalová" userId="2ed05fde-e6cd-4ab0-9719-1112262d564d" providerId="ADAL" clId="{ED047A64-554B-4BBF-B7E2-0821113C2BBC}" dt="2023-10-24T06:27:33.223" v="1118" actId="113"/>
      <pc:docMkLst>
        <pc:docMk/>
      </pc:docMkLst>
      <pc:sldChg chg="modSp new mod">
        <pc:chgData name="Bc. Veronika Schejbalová" userId="2ed05fde-e6cd-4ab0-9719-1112262d564d" providerId="ADAL" clId="{ED047A64-554B-4BBF-B7E2-0821113C2BBC}" dt="2023-10-24T06:22:57.572" v="475" actId="20577"/>
        <pc:sldMkLst>
          <pc:docMk/>
          <pc:sldMk cId="2155211116" sldId="261"/>
        </pc:sldMkLst>
        <pc:spChg chg="mod">
          <ac:chgData name="Bc. Veronika Schejbalová" userId="2ed05fde-e6cd-4ab0-9719-1112262d564d" providerId="ADAL" clId="{ED047A64-554B-4BBF-B7E2-0821113C2BBC}" dt="2023-10-24T06:20:03.691" v="14" actId="20577"/>
          <ac:spMkLst>
            <pc:docMk/>
            <pc:sldMk cId="2155211116" sldId="261"/>
            <ac:spMk id="2" creationId="{3019D446-3A96-2E00-F2E9-419930B612A4}"/>
          </ac:spMkLst>
        </pc:spChg>
        <pc:spChg chg="mod">
          <ac:chgData name="Bc. Veronika Schejbalová" userId="2ed05fde-e6cd-4ab0-9719-1112262d564d" providerId="ADAL" clId="{ED047A64-554B-4BBF-B7E2-0821113C2BBC}" dt="2023-10-24T06:22:57.572" v="475" actId="20577"/>
          <ac:spMkLst>
            <pc:docMk/>
            <pc:sldMk cId="2155211116" sldId="261"/>
            <ac:spMk id="3" creationId="{B54F5939-68FF-E020-1770-302F77080F64}"/>
          </ac:spMkLst>
        </pc:spChg>
      </pc:sldChg>
      <pc:sldChg chg="modSp new mod">
        <pc:chgData name="Bc. Veronika Schejbalová" userId="2ed05fde-e6cd-4ab0-9719-1112262d564d" providerId="ADAL" clId="{ED047A64-554B-4BBF-B7E2-0821113C2BBC}" dt="2023-10-24T06:25:11.223" v="754" actId="113"/>
        <pc:sldMkLst>
          <pc:docMk/>
          <pc:sldMk cId="1456676811" sldId="262"/>
        </pc:sldMkLst>
        <pc:spChg chg="mod">
          <ac:chgData name="Bc. Veronika Schejbalová" userId="2ed05fde-e6cd-4ab0-9719-1112262d564d" providerId="ADAL" clId="{ED047A64-554B-4BBF-B7E2-0821113C2BBC}" dt="2023-10-24T06:23:12.269" v="499" actId="5793"/>
          <ac:spMkLst>
            <pc:docMk/>
            <pc:sldMk cId="1456676811" sldId="262"/>
            <ac:spMk id="2" creationId="{08D17C88-59EA-548A-9D71-200646FD7BDF}"/>
          </ac:spMkLst>
        </pc:spChg>
        <pc:spChg chg="mod">
          <ac:chgData name="Bc. Veronika Schejbalová" userId="2ed05fde-e6cd-4ab0-9719-1112262d564d" providerId="ADAL" clId="{ED047A64-554B-4BBF-B7E2-0821113C2BBC}" dt="2023-10-24T06:25:11.223" v="754" actId="113"/>
          <ac:spMkLst>
            <pc:docMk/>
            <pc:sldMk cId="1456676811" sldId="262"/>
            <ac:spMk id="3" creationId="{529B4AE9-2E69-8244-C82C-9473B8A96B01}"/>
          </ac:spMkLst>
        </pc:spChg>
      </pc:sldChg>
      <pc:sldChg chg="modSp new mod">
        <pc:chgData name="Bc. Veronika Schejbalová" userId="2ed05fde-e6cd-4ab0-9719-1112262d564d" providerId="ADAL" clId="{ED047A64-554B-4BBF-B7E2-0821113C2BBC}" dt="2023-10-24T06:26:20.561" v="904" actId="113"/>
        <pc:sldMkLst>
          <pc:docMk/>
          <pc:sldMk cId="4104987208" sldId="263"/>
        </pc:sldMkLst>
        <pc:spChg chg="mod">
          <ac:chgData name="Bc. Veronika Schejbalová" userId="2ed05fde-e6cd-4ab0-9719-1112262d564d" providerId="ADAL" clId="{ED047A64-554B-4BBF-B7E2-0821113C2BBC}" dt="2023-10-24T06:25:25.271" v="776" actId="20577"/>
          <ac:spMkLst>
            <pc:docMk/>
            <pc:sldMk cId="4104987208" sldId="263"/>
            <ac:spMk id="2" creationId="{EE861FF9-6762-278A-B16A-549116D1CF91}"/>
          </ac:spMkLst>
        </pc:spChg>
        <pc:spChg chg="mod">
          <ac:chgData name="Bc. Veronika Schejbalová" userId="2ed05fde-e6cd-4ab0-9719-1112262d564d" providerId="ADAL" clId="{ED047A64-554B-4BBF-B7E2-0821113C2BBC}" dt="2023-10-24T06:26:20.561" v="904" actId="113"/>
          <ac:spMkLst>
            <pc:docMk/>
            <pc:sldMk cId="4104987208" sldId="263"/>
            <ac:spMk id="3" creationId="{BBEB12B7-376D-4D71-3E9E-579C3B0A8189}"/>
          </ac:spMkLst>
        </pc:spChg>
      </pc:sldChg>
      <pc:sldChg chg="modSp new mod">
        <pc:chgData name="Bc. Veronika Schejbalová" userId="2ed05fde-e6cd-4ab0-9719-1112262d564d" providerId="ADAL" clId="{ED047A64-554B-4BBF-B7E2-0821113C2BBC}" dt="2023-10-24T06:27:33.223" v="1118" actId="113"/>
        <pc:sldMkLst>
          <pc:docMk/>
          <pc:sldMk cId="1480527025" sldId="264"/>
        </pc:sldMkLst>
        <pc:spChg chg="mod">
          <ac:chgData name="Bc. Veronika Schejbalová" userId="2ed05fde-e6cd-4ab0-9719-1112262d564d" providerId="ADAL" clId="{ED047A64-554B-4BBF-B7E2-0821113C2BBC}" dt="2023-10-24T06:26:32.260" v="924" actId="20577"/>
          <ac:spMkLst>
            <pc:docMk/>
            <pc:sldMk cId="1480527025" sldId="264"/>
            <ac:spMk id="2" creationId="{632BCCB0-5BDD-CA75-10DC-427B2BC80EEF}"/>
          </ac:spMkLst>
        </pc:spChg>
        <pc:spChg chg="mod">
          <ac:chgData name="Bc. Veronika Schejbalová" userId="2ed05fde-e6cd-4ab0-9719-1112262d564d" providerId="ADAL" clId="{ED047A64-554B-4BBF-B7E2-0821113C2BBC}" dt="2023-10-24T06:27:33.223" v="1118" actId="113"/>
          <ac:spMkLst>
            <pc:docMk/>
            <pc:sldMk cId="1480527025" sldId="264"/>
            <ac:spMk id="3" creationId="{40AB52E2-8913-4A6D-BB95-848EB711963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CB5F-4987-4250-9A23-0C097C559B8C}" type="datetimeFigureOut">
              <a:rPr lang="cs-CZ" smtClean="0"/>
              <a:t>24.10.2023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93230-821E-4A8B-A30D-F30453B01AA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13524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CB5F-4987-4250-9A23-0C097C559B8C}" type="datetimeFigureOut">
              <a:rPr lang="cs-CZ" smtClean="0"/>
              <a:t>24.10.2023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93230-821E-4A8B-A30D-F30453B01AA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5598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CB5F-4987-4250-9A23-0C097C559B8C}" type="datetimeFigureOut">
              <a:rPr lang="cs-CZ" smtClean="0"/>
              <a:t>24.10.2023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93230-821E-4A8B-A30D-F30453B01AA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32016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CB5F-4987-4250-9A23-0C097C559B8C}" type="datetimeFigureOut">
              <a:rPr lang="cs-CZ" smtClean="0"/>
              <a:t>24.10.2023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93230-821E-4A8B-A30D-F30453B01AA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9727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CB5F-4987-4250-9A23-0C097C559B8C}" type="datetimeFigureOut">
              <a:rPr lang="cs-CZ" smtClean="0"/>
              <a:t>24.10.2023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93230-821E-4A8B-A30D-F30453B01AA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83375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CB5F-4987-4250-9A23-0C097C559B8C}" type="datetimeFigureOut">
              <a:rPr lang="cs-CZ" smtClean="0"/>
              <a:t>24.10.2023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93230-821E-4A8B-A30D-F30453B01AA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6883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CB5F-4987-4250-9A23-0C097C559B8C}" type="datetimeFigureOut">
              <a:rPr lang="cs-CZ" smtClean="0"/>
              <a:t>24.10.2023</a:t>
            </a:fld>
            <a:endParaRPr lang="cs-CZ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93230-821E-4A8B-A30D-F30453B01AA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6657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CB5F-4987-4250-9A23-0C097C559B8C}" type="datetimeFigureOut">
              <a:rPr lang="cs-CZ" smtClean="0"/>
              <a:t>24.10.2023</a:t>
            </a:fld>
            <a:endParaRPr lang="cs-CZ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93230-821E-4A8B-A30D-F30453B01AA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88852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CB5F-4987-4250-9A23-0C097C559B8C}" type="datetimeFigureOut">
              <a:rPr lang="cs-CZ" smtClean="0"/>
              <a:t>24.10.2023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93230-821E-4A8B-A30D-F30453B01AA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4659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CB5F-4987-4250-9A23-0C097C559B8C}" type="datetimeFigureOut">
              <a:rPr lang="cs-CZ" smtClean="0"/>
              <a:t>24.10.2023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93230-821E-4A8B-A30D-F30453B01AA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886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CB5F-4987-4250-9A23-0C097C559B8C}" type="datetimeFigureOut">
              <a:rPr lang="cs-CZ" smtClean="0"/>
              <a:t>24.10.2023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93230-821E-4A8B-A30D-F30453B01AA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7895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F71CB5F-4987-4250-9A23-0C097C559B8C}" type="datetimeFigureOut">
              <a:rPr lang="cs-CZ" smtClean="0"/>
              <a:t>24.10.2023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64F93230-821E-4A8B-A30D-F30453B01AA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925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E44E48-9353-4FA8-C805-A410A88DF4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Národní obrození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759C8D5-FA8B-1133-D693-6F196C1856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4. fáze</a:t>
            </a:r>
          </a:p>
        </p:txBody>
      </p:sp>
    </p:spTree>
    <p:extLst>
      <p:ext uri="{BB962C8B-B14F-4D97-AF65-F5344CB8AC3E}">
        <p14:creationId xmlns:p14="http://schemas.microsoft.com/office/powerpoint/2010/main" val="677376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4D390B3-DBB6-6472-9189-8D2AA8F6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Historický kontext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3487566-B296-5C75-9B77-77A351FC9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50. léta 19. století – období Bachova absolutismu</a:t>
            </a:r>
          </a:p>
          <a:p>
            <a:pPr lvl="1"/>
            <a:r>
              <a:rPr lang="cs-CZ" dirty="0"/>
              <a:t>Tvrdá cenzura, politický stát, všichni jsou hlídáni</a:t>
            </a:r>
          </a:p>
          <a:p>
            <a:r>
              <a:rPr lang="cs-CZ" dirty="0"/>
              <a:t>1848 – revoluce – neúspěch</a:t>
            </a:r>
          </a:p>
          <a:p>
            <a:pPr lvl="1"/>
            <a:r>
              <a:rPr lang="cs-CZ" dirty="0"/>
              <a:t>Zachována monarchie, absolutismus upevněn</a:t>
            </a:r>
          </a:p>
          <a:p>
            <a:r>
              <a:rPr lang="cs-CZ" dirty="0"/>
              <a:t>Literatura byla porážkou revoluce téměř zakázána, kromě pár děl:</a:t>
            </a:r>
          </a:p>
          <a:p>
            <a:pPr lvl="1"/>
            <a:r>
              <a:rPr lang="cs-CZ" dirty="0"/>
              <a:t>1853 vydána Kytice, 1855 Babička + Lada </a:t>
            </a:r>
            <a:r>
              <a:rPr lang="cs-CZ" dirty="0" err="1"/>
              <a:t>Niola</a:t>
            </a:r>
            <a:r>
              <a:rPr lang="cs-CZ" dirty="0"/>
              <a:t>, 1856 Pohorská vesnice, …</a:t>
            </a:r>
          </a:p>
        </p:txBody>
      </p:sp>
    </p:spTree>
    <p:extLst>
      <p:ext uri="{BB962C8B-B14F-4D97-AF65-F5344CB8AC3E}">
        <p14:creationId xmlns:p14="http://schemas.microsoft.com/office/powerpoint/2010/main" val="1117068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30ADD5-D144-B49D-957E-E396299B4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Karel Havlíček Borovský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B968958-2FB1-CB3E-B917-BB323E926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Narodil se v Borové u Havlíčkova Brodu</a:t>
            </a:r>
          </a:p>
          <a:p>
            <a:r>
              <a:rPr lang="cs-CZ" dirty="0"/>
              <a:t>Studoval na gymnáziu, poté teologii</a:t>
            </a:r>
          </a:p>
          <a:p>
            <a:r>
              <a:rPr lang="cs-CZ" dirty="0"/>
              <a:t>Kvůli konfliktu s ředitelem školy školu opustil a odešel do Ruska</a:t>
            </a:r>
          </a:p>
          <a:p>
            <a:r>
              <a:rPr lang="cs-CZ" dirty="0"/>
              <a:t>Zjistil, že tam jsou ještě horší poměry než u nás </a:t>
            </a:r>
            <a:r>
              <a:rPr lang="cs-CZ" dirty="0">
                <a:sym typeface="Wingdings" panose="05000000000000000000" pitchFamily="2" charset="2"/>
              </a:rPr>
              <a:t> tvrdě zaútočil na cara, psal epigramy</a:t>
            </a:r>
          </a:p>
          <a:p>
            <a:pPr lvl="1"/>
            <a:r>
              <a:rPr lang="cs-CZ" dirty="0">
                <a:sym typeface="Wingdings" panose="05000000000000000000" pitchFamily="2" charset="2"/>
              </a:rPr>
              <a:t>= krátké útočné satirické skladby namířené proti carovi, církvi, absolutismu, apod. </a:t>
            </a:r>
          </a:p>
          <a:p>
            <a:r>
              <a:rPr lang="cs-CZ" dirty="0">
                <a:sym typeface="Wingdings" panose="05000000000000000000" pitchFamily="2" charset="2"/>
              </a:rPr>
              <a:t>Tvrdě kritizoval carskou vládu a zastával se měšťanstva</a:t>
            </a:r>
          </a:p>
          <a:p>
            <a:r>
              <a:rPr lang="cs-CZ" b="1" dirty="0">
                <a:sym typeface="Wingdings" panose="05000000000000000000" pitchFamily="2" charset="2"/>
              </a:rPr>
              <a:t>Obrazy z Rus</a:t>
            </a:r>
          </a:p>
        </p:txBody>
      </p:sp>
    </p:spTree>
    <p:extLst>
      <p:ext uri="{BB962C8B-B14F-4D97-AF65-F5344CB8AC3E}">
        <p14:creationId xmlns:p14="http://schemas.microsoft.com/office/powerpoint/2010/main" val="3551983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08EB27F-FA95-79AC-8E85-3BB58400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Karel Havlíček Borovský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58188EF-8A8A-3BB3-F4C9-55B37B9D3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 návratu do Čech se dostal do čela novinářů</a:t>
            </a:r>
          </a:p>
          <a:p>
            <a:r>
              <a:rPr lang="cs-CZ" dirty="0"/>
              <a:t>Redaktor </a:t>
            </a:r>
            <a:r>
              <a:rPr lang="cs-CZ" u="sng" dirty="0"/>
              <a:t>Pražských novin </a:t>
            </a:r>
            <a:r>
              <a:rPr lang="cs-CZ" dirty="0"/>
              <a:t>– opustil je a založil vlastní </a:t>
            </a:r>
            <a:r>
              <a:rPr lang="cs-CZ" u="sng" dirty="0"/>
              <a:t>Národní noviny</a:t>
            </a:r>
          </a:p>
          <a:p>
            <a:r>
              <a:rPr lang="cs-CZ" u="sng" dirty="0"/>
              <a:t>Národní noviny </a:t>
            </a:r>
            <a:r>
              <a:rPr lang="cs-CZ" dirty="0"/>
              <a:t>pozastaveny, Havlíček Borovský odešel do Kutné Hory a založil časopis </a:t>
            </a:r>
            <a:r>
              <a:rPr lang="cs-CZ" u="sng" dirty="0"/>
              <a:t>Slovan</a:t>
            </a:r>
          </a:p>
          <a:p>
            <a:r>
              <a:rPr lang="cs-CZ" dirty="0"/>
              <a:t>rok 1851 – odvezen do Tyrolských Alp do Brixenu</a:t>
            </a:r>
          </a:p>
          <a:p>
            <a:pPr lvl="1"/>
            <a:r>
              <a:rPr lang="cs-CZ" dirty="0"/>
              <a:t>Ve 3 ráno ho vzbudili a zatkli</a:t>
            </a:r>
          </a:p>
          <a:p>
            <a:pPr lvl="1"/>
            <a:r>
              <a:rPr lang="cs-CZ" dirty="0"/>
              <a:t>Brixen ale nebylo vězení – bydlel v hotelu, mohla za ním přijet rodina</a:t>
            </a:r>
          </a:p>
          <a:p>
            <a:pPr lvl="1"/>
            <a:r>
              <a:rPr lang="cs-CZ" dirty="0"/>
              <a:t>Vláda se ho snažila umlčet</a:t>
            </a:r>
          </a:p>
          <a:p>
            <a:pPr lvl="1"/>
            <a:r>
              <a:rPr lang="cs-CZ" dirty="0"/>
              <a:t>Chtěl, aby se všichni obrátili proti Rakousku-Uhersku, ale když ho odtrhli od Čech, nemohl nikomu nic sdělit</a:t>
            </a:r>
          </a:p>
          <a:p>
            <a:pPr lvl="1"/>
            <a:r>
              <a:rPr lang="cs-CZ" dirty="0"/>
              <a:t>Po 4 letech se vrátil a zemřel </a:t>
            </a:r>
          </a:p>
          <a:p>
            <a:pPr lvl="1"/>
            <a:r>
              <a:rPr lang="cs-CZ" dirty="0"/>
              <a:t>Jeho pohřeb se stal manifestací</a:t>
            </a:r>
          </a:p>
        </p:txBody>
      </p:sp>
    </p:spTree>
    <p:extLst>
      <p:ext uri="{BB962C8B-B14F-4D97-AF65-F5344CB8AC3E}">
        <p14:creationId xmlns:p14="http://schemas.microsoft.com/office/powerpoint/2010/main" val="2112969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699546-1D9D-B3AF-E7A6-14A4B8AC8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Karel Havlíček Borovský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6BD4F43-8A88-351F-CB40-BA1B98722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Epigramy věnované Církvi, Králi, Vlasti, Múzám a Světu</a:t>
            </a:r>
          </a:p>
          <a:p>
            <a:r>
              <a:rPr lang="cs-CZ" dirty="0"/>
              <a:t>Křest svatého Vladimíra</a:t>
            </a:r>
          </a:p>
          <a:p>
            <a:r>
              <a:rPr lang="cs-CZ" dirty="0"/>
              <a:t>Námět čerpal z </a:t>
            </a:r>
            <a:r>
              <a:rPr lang="cs-CZ"/>
              <a:t>Nestorova letopisu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35464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19D446-3A96-2E00-F2E9-419930B61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Božena Němcová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54F5939-68FF-E020-1770-302F77080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Narozena ve Vídni</a:t>
            </a:r>
          </a:p>
          <a:p>
            <a:r>
              <a:rPr lang="cs-CZ" dirty="0"/>
              <a:t>Dětství prožila v Ratibořicích</a:t>
            </a:r>
          </a:p>
          <a:p>
            <a:r>
              <a:rPr lang="cs-CZ" dirty="0"/>
              <a:t>Byla sečtělá</a:t>
            </a:r>
          </a:p>
          <a:p>
            <a:r>
              <a:rPr lang="cs-CZ" dirty="0"/>
              <a:t>V 17 letech se musela provdat za Josefa Němce (32 let – přísný, měl problémy s nadřízenými </a:t>
            </a:r>
            <a:r>
              <a:rPr lang="cs-CZ" dirty="0">
                <a:sym typeface="Wingdings" panose="05000000000000000000" pitchFamily="2" charset="2"/>
              </a:rPr>
              <a:t> časté stěhovaní)</a:t>
            </a:r>
          </a:p>
          <a:p>
            <a:r>
              <a:rPr lang="cs-CZ" dirty="0">
                <a:sym typeface="Wingdings" panose="05000000000000000000" pitchFamily="2" charset="2"/>
              </a:rPr>
              <a:t>Žila na Slovensku, v Uhrách, v Praze i na Chodsku</a:t>
            </a:r>
          </a:p>
          <a:p>
            <a:r>
              <a:rPr lang="cs-CZ" dirty="0">
                <a:sym typeface="Wingdings" panose="05000000000000000000" pitchFamily="2" charset="2"/>
              </a:rPr>
              <a:t>Možná dcera sestry kněžny Zaháňské – podoba </a:t>
            </a:r>
          </a:p>
          <a:p>
            <a:r>
              <a:rPr lang="cs-CZ" dirty="0">
                <a:sym typeface="Wingdings" panose="05000000000000000000" pitchFamily="2" charset="2"/>
              </a:rPr>
              <a:t>Zemřel jí nejstarší syn Hynek</a:t>
            </a:r>
          </a:p>
          <a:p>
            <a:r>
              <a:rPr lang="cs-CZ" dirty="0">
                <a:sym typeface="Wingdings" panose="05000000000000000000" pitchFamily="2" charset="2"/>
              </a:rPr>
              <a:t>R. 1855 – cenzura (nemohla najít nakladatele)</a:t>
            </a:r>
          </a:p>
          <a:p>
            <a:r>
              <a:rPr lang="cs-CZ" dirty="0">
                <a:sym typeface="Wingdings" panose="05000000000000000000" pitchFamily="2" charset="2"/>
              </a:rPr>
              <a:t>Po rozchodu s manželem – Litomyšl – zde nakladatele našla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55211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D17C88-59EA-548A-9D71-200646FD7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Božena Němcová – dílo 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29B4AE9-2E69-8244-C82C-9473B8A96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Sběratelka ústní lidové slovesnosti</a:t>
            </a:r>
          </a:p>
          <a:p>
            <a:r>
              <a:rPr lang="cs-CZ" b="1" dirty="0"/>
              <a:t>Národní báchorky a pověsti</a:t>
            </a:r>
          </a:p>
          <a:p>
            <a:pPr lvl="1"/>
            <a:r>
              <a:rPr lang="cs-CZ" dirty="0"/>
              <a:t>Převyprávěno po jejím</a:t>
            </a:r>
          </a:p>
          <a:p>
            <a:r>
              <a:rPr lang="cs-CZ" b="1" dirty="0"/>
              <a:t>Slovenské pohádky a pověsti</a:t>
            </a:r>
          </a:p>
          <a:p>
            <a:pPr lvl="1"/>
            <a:r>
              <a:rPr lang="cs-CZ" dirty="0"/>
              <a:t>Respektují slovní předlohu</a:t>
            </a:r>
          </a:p>
          <a:p>
            <a:r>
              <a:rPr lang="cs-CZ" b="1" dirty="0"/>
              <a:t>Obrazy z okolí domažlického</a:t>
            </a:r>
          </a:p>
          <a:p>
            <a:pPr lvl="1"/>
            <a:r>
              <a:rPr lang="cs-CZ" dirty="0"/>
              <a:t>Popis zvyků, tradic, národopis</a:t>
            </a:r>
          </a:p>
          <a:p>
            <a:pPr lvl="1"/>
            <a:r>
              <a:rPr lang="cs-CZ" dirty="0"/>
              <a:t>Z jejího pobytu na Chodsku</a:t>
            </a:r>
          </a:p>
        </p:txBody>
      </p:sp>
    </p:spTree>
    <p:extLst>
      <p:ext uri="{BB962C8B-B14F-4D97-AF65-F5344CB8AC3E}">
        <p14:creationId xmlns:p14="http://schemas.microsoft.com/office/powerpoint/2010/main" val="1456676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861FF9-6762-278A-B16A-549116D1C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Dílo Boženy Němcové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BEB12B7-376D-4D71-3E9E-579C3B0A8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Povídky:</a:t>
            </a:r>
          </a:p>
          <a:p>
            <a:pPr lvl="1"/>
            <a:r>
              <a:rPr lang="cs-CZ" dirty="0"/>
              <a:t>Baruška</a:t>
            </a:r>
          </a:p>
          <a:p>
            <a:pPr lvl="1"/>
            <a:r>
              <a:rPr lang="cs-CZ" dirty="0"/>
              <a:t>Karla</a:t>
            </a:r>
          </a:p>
          <a:p>
            <a:pPr lvl="1"/>
            <a:r>
              <a:rPr lang="cs-CZ" b="1" dirty="0"/>
              <a:t>Divá Bára</a:t>
            </a:r>
          </a:p>
          <a:p>
            <a:pPr lvl="1"/>
            <a:r>
              <a:rPr lang="cs-CZ" b="1" dirty="0"/>
              <a:t>V zámku a podzámčí</a:t>
            </a:r>
          </a:p>
          <a:p>
            <a:pPr lvl="1"/>
            <a:r>
              <a:rPr lang="cs-CZ" dirty="0"/>
              <a:t>Chudí lidé</a:t>
            </a:r>
          </a:p>
          <a:p>
            <a:pPr lvl="1"/>
            <a:r>
              <a:rPr lang="cs-CZ" dirty="0"/>
              <a:t>Pohorská vesnice</a:t>
            </a:r>
          </a:p>
          <a:p>
            <a:pPr lvl="1"/>
            <a:r>
              <a:rPr lang="cs-CZ" dirty="0" err="1"/>
              <a:t>Chyže</a:t>
            </a:r>
            <a:r>
              <a:rPr lang="cs-CZ" dirty="0"/>
              <a:t> pod horami</a:t>
            </a:r>
          </a:p>
          <a:p>
            <a:pPr lvl="1"/>
            <a:r>
              <a:rPr lang="cs-CZ" dirty="0"/>
              <a:t>Dobrý člověk</a:t>
            </a:r>
          </a:p>
          <a:p>
            <a:pPr lvl="1"/>
            <a:r>
              <a:rPr lang="cs-CZ" dirty="0"/>
              <a:t>Pan učitel</a:t>
            </a:r>
          </a:p>
        </p:txBody>
      </p:sp>
    </p:spTree>
    <p:extLst>
      <p:ext uri="{BB962C8B-B14F-4D97-AF65-F5344CB8AC3E}">
        <p14:creationId xmlns:p14="http://schemas.microsoft.com/office/powerpoint/2010/main" val="4104987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2BCCB0-5BDD-CA75-10DC-427B2BC80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Dílo Boženy Němcové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0AB52E2-8913-4A6D-BB95-848EB7119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/>
              <a:t>Babička</a:t>
            </a:r>
          </a:p>
          <a:p>
            <a:pPr lvl="1"/>
            <a:r>
              <a:rPr lang="cs-CZ" dirty="0"/>
              <a:t>Obrazy z venkovského života</a:t>
            </a:r>
          </a:p>
          <a:p>
            <a:pPr lvl="1"/>
            <a:r>
              <a:rPr lang="cs-CZ" dirty="0"/>
              <a:t>Rozsáhlá povídka</a:t>
            </a:r>
          </a:p>
          <a:p>
            <a:pPr lvl="1"/>
            <a:r>
              <a:rPr lang="cs-CZ" dirty="0"/>
              <a:t>Částečně autobiografické prvky</a:t>
            </a:r>
          </a:p>
          <a:p>
            <a:pPr lvl="1"/>
            <a:r>
              <a:rPr lang="cs-CZ"/>
              <a:t>Staré Bělidlo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80527025"/>
      </p:ext>
    </p:extLst>
  </p:cSld>
  <p:clrMapOvr>
    <a:masterClrMapping/>
  </p:clrMapOvr>
</p:sld>
</file>

<file path=ppt/theme/theme1.xml><?xml version="1.0" encoding="utf-8"?>
<a:theme xmlns:a="http://schemas.openxmlformats.org/drawingml/2006/main" name="Rámeček">
  <a:themeElements>
    <a:clrScheme name="Rámeček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Rámeček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ámeček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CB7FD592E80E145A93F4F7C0206A697" ma:contentTypeVersion="5" ma:contentTypeDescription="Vytvoří nový dokument" ma:contentTypeScope="" ma:versionID="f68e953589db5bd48f03ddc8877089a8">
  <xsd:schema xmlns:xsd="http://www.w3.org/2001/XMLSchema" xmlns:xs="http://www.w3.org/2001/XMLSchema" xmlns:p="http://schemas.microsoft.com/office/2006/metadata/properties" xmlns:ns2="51333e47-32ba-4380-9ac2-efc91d5dfb65" xmlns:ns3="27f475f8-0000-4ae1-9ca6-f0c87be16dfe" targetNamespace="http://schemas.microsoft.com/office/2006/metadata/properties" ma:root="true" ma:fieldsID="11167ff60c280085d3e46c0450cf7a44" ns2:_="" ns3:_="">
    <xsd:import namespace="51333e47-32ba-4380-9ac2-efc91d5dfb65"/>
    <xsd:import namespace="27f475f8-0000-4ae1-9ca6-f0c87be16d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333e47-32ba-4380-9ac2-efc91d5dfb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f475f8-0000-4ae1-9ca6-f0c87be16df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AEFE8A0-9B96-4101-99D7-D3113A9C4CFA}"/>
</file>

<file path=customXml/itemProps2.xml><?xml version="1.0" encoding="utf-8"?>
<ds:datastoreItem xmlns:ds="http://schemas.openxmlformats.org/officeDocument/2006/customXml" ds:itemID="{A327F8D1-D349-49C2-B316-BC67B7A219C4}"/>
</file>

<file path=customXml/itemProps3.xml><?xml version="1.0" encoding="utf-8"?>
<ds:datastoreItem xmlns:ds="http://schemas.openxmlformats.org/officeDocument/2006/customXml" ds:itemID="{BE10795C-5CAC-474F-83DE-66FC0EAEA9A8}"/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TM03457475[[fn=Rámeček]]</Template>
  <TotalTime>19</TotalTime>
  <Words>414</Words>
  <Application>Microsoft Office PowerPoint</Application>
  <PresentationFormat>Širokoúhlá obrazovka</PresentationFormat>
  <Paragraphs>68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2" baseType="lpstr">
      <vt:lpstr>Corbel</vt:lpstr>
      <vt:lpstr>Wingdings 2</vt:lpstr>
      <vt:lpstr>Rámeček</vt:lpstr>
      <vt:lpstr>Národní obrození</vt:lpstr>
      <vt:lpstr>Historický kontext</vt:lpstr>
      <vt:lpstr>Karel Havlíček Borovský</vt:lpstr>
      <vt:lpstr>Karel Havlíček Borovský</vt:lpstr>
      <vt:lpstr>Karel Havlíček Borovský</vt:lpstr>
      <vt:lpstr>Božena Němcová</vt:lpstr>
      <vt:lpstr>Božena Němcová – dílo </vt:lpstr>
      <vt:lpstr>Dílo Boženy Němcové</vt:lpstr>
      <vt:lpstr>Dílo Boženy Němcové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Národní obrození</dc:title>
  <dc:creator>Bc. Veronika Schejbalová</dc:creator>
  <cp:lastModifiedBy>Bc. Veronika Schejbalová</cp:lastModifiedBy>
  <cp:revision>1</cp:revision>
  <dcterms:created xsi:type="dcterms:W3CDTF">2023-10-23T08:30:50Z</dcterms:created>
  <dcterms:modified xsi:type="dcterms:W3CDTF">2023-10-24T06:28:16Z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0x0101003CB7FD592E80E145A93F4F7C0206A697</vt:lpwstr>
  </property>
</Properties>
</file>