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>
        <p:scale>
          <a:sx n="75" d="100"/>
          <a:sy n="75" d="100"/>
        </p:scale>
        <p:origin x="93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2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8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010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22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414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loupce s obráz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58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420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4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74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53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2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02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5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7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3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375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altLang="en-US" dirty="0"/>
              <a:t>Klasicismus, osvícenství, preromantismus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Osvícenští spisovatelé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Charles Louis Montesquieu - Duch zákonů</a:t>
            </a:r>
          </a:p>
          <a:p>
            <a:r>
              <a:rPr lang="cs-CZ" altLang="en-US"/>
              <a:t>Voltaire - Candide neboli Optimismus</a:t>
            </a:r>
          </a:p>
          <a:p>
            <a:endParaRPr lang="cs-CZ" altLang="en-US"/>
          </a:p>
          <a:p>
            <a:r>
              <a:rPr lang="cs-CZ" altLang="en-US"/>
              <a:t>Encyklopedisté:</a:t>
            </a:r>
          </a:p>
          <a:p>
            <a:pPr lvl="1"/>
            <a:r>
              <a:rPr lang="cs-CZ" altLang="en-US"/>
              <a:t>Denis Diderot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Preromantismus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reakce na schematický klasicismus a na chladné rozumářské osvícenství</a:t>
            </a:r>
          </a:p>
          <a:p>
            <a:r>
              <a:rPr lang="cs-CZ" altLang="en-US"/>
              <a:t>důraz kladen na citové hodoty prostého “nezkaženého” člověka</a:t>
            </a:r>
          </a:p>
          <a:p>
            <a:r>
              <a:rPr lang="cs-CZ" altLang="en-US"/>
              <a:t>předstupeň romantismu</a:t>
            </a:r>
          </a:p>
          <a:p>
            <a:r>
              <a:rPr lang="cs-CZ" altLang="en-US"/>
              <a:t>někdy označován jako sentimentalismus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Preromantická 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Jean Jacques Rousseau - Emil čili o výchově, Nová Heloisa</a:t>
            </a:r>
          </a:p>
          <a:p>
            <a:r>
              <a:rPr lang="cs-CZ" altLang="en-US"/>
              <a:t>Antioine-Francois Prévost</a:t>
            </a:r>
          </a:p>
          <a:p>
            <a:r>
              <a:rPr lang="cs-CZ" altLang="en-US"/>
              <a:t>Francois-René Chateaubriand </a:t>
            </a:r>
          </a:p>
          <a:p>
            <a:r>
              <a:rPr lang="cs-CZ" altLang="en-US"/>
              <a:t>Johann Gottfried Herder</a:t>
            </a:r>
          </a:p>
          <a:p>
            <a:r>
              <a:rPr lang="cs-CZ" altLang="en-US"/>
              <a:t>Johan Wolfgang Goethe</a:t>
            </a:r>
          </a:p>
          <a:p>
            <a:r>
              <a:rPr lang="cs-CZ" altLang="en-US"/>
              <a:t>Friedrich Schiller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Johann Wolfang Goethe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423785" cy="4351655"/>
          </a:xfrm>
        </p:spPr>
        <p:txBody>
          <a:bodyPr/>
          <a:lstStyle/>
          <a:p>
            <a:r>
              <a:rPr lang="cs-CZ" altLang="en-US" dirty="0"/>
              <a:t>básník, prozaik, dramatik, filosof a představitel hnutí </a:t>
            </a:r>
            <a:r>
              <a:rPr lang="cs-CZ" altLang="en-US" dirty="0" err="1"/>
              <a:t>Sturm</a:t>
            </a:r>
            <a:r>
              <a:rPr lang="cs-CZ" altLang="en-US" dirty="0"/>
              <a:t> </a:t>
            </a:r>
            <a:r>
              <a:rPr lang="cs-CZ" altLang="en-US" dirty="0" err="1"/>
              <a:t>und</a:t>
            </a:r>
            <a:r>
              <a:rPr lang="cs-CZ" altLang="en-US" dirty="0"/>
              <a:t> </a:t>
            </a:r>
            <a:r>
              <a:rPr lang="cs-CZ" altLang="en-US" dirty="0" err="1"/>
              <a:t>Drang</a:t>
            </a:r>
            <a:r>
              <a:rPr lang="cs-CZ" altLang="en-US" dirty="0"/>
              <a:t> (česky Bouře a Vzdor)</a:t>
            </a:r>
          </a:p>
          <a:p>
            <a:r>
              <a:rPr lang="cs-CZ" altLang="en-US" dirty="0"/>
              <a:t>vystudoval práva, působil jako ministr ve státní správě ve Výmaru</a:t>
            </a:r>
          </a:p>
          <a:p>
            <a:r>
              <a:rPr lang="cs-CZ" altLang="en-US" dirty="0"/>
              <a:t>pobýval v Itálii</a:t>
            </a:r>
          </a:p>
          <a:p>
            <a:r>
              <a:rPr lang="cs-CZ" altLang="en-US" dirty="0"/>
              <a:t>léčebné pobyty v Karlových Varech, Františkových i Mariánských Lázních</a:t>
            </a:r>
          </a:p>
          <a:p>
            <a:r>
              <a:rPr lang="cs-CZ" altLang="en-US" dirty="0"/>
              <a:t>seznámil se s Josefem Dobrovským</a:t>
            </a:r>
          </a:p>
          <a:p>
            <a:pPr marL="0" indent="0">
              <a:buNone/>
            </a:pPr>
            <a:endParaRPr lang="cs-CZ" altLang="en-US" dirty="0"/>
          </a:p>
        </p:txBody>
      </p:sp>
      <p:pic>
        <p:nvPicPr>
          <p:cNvPr id="4" name="Content Placeholder 3" descr="Goethe_(Stieler_1828)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261985" y="1691005"/>
            <a:ext cx="35267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Goethovo dílo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 dirty="0"/>
              <a:t>Utrpení mladého Werthera - kombinace románu v dopisech a deníkové formy</a:t>
            </a:r>
          </a:p>
          <a:p>
            <a:r>
              <a:rPr lang="cs-CZ" altLang="en-US" dirty="0" err="1"/>
              <a:t>Torquato</a:t>
            </a:r>
            <a:r>
              <a:rPr lang="cs-CZ" altLang="en-US" dirty="0"/>
              <a:t> </a:t>
            </a:r>
            <a:r>
              <a:rPr lang="cs-CZ" altLang="en-US" dirty="0" err="1"/>
              <a:t>Tasso</a:t>
            </a:r>
            <a:r>
              <a:rPr lang="cs-CZ" altLang="en-US" dirty="0"/>
              <a:t> - tragédie života italského umělce</a:t>
            </a:r>
          </a:p>
          <a:p>
            <a:r>
              <a:rPr lang="cs-CZ" altLang="en-US" dirty="0"/>
              <a:t>Faust - dvoudílná veršovaná tragédie, vrchol tvorby</a:t>
            </a:r>
          </a:p>
          <a:p>
            <a:pPr lvl="1"/>
            <a:r>
              <a:rPr lang="cs-CZ" altLang="en-US" dirty="0"/>
              <a:t>námětem je pověst o doktoru Faustovi, který prodal v touze po poznání a štěstí svou duši ďáblu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Friedrich Schiller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540625" cy="4351655"/>
          </a:xfrm>
        </p:spPr>
        <p:txBody>
          <a:bodyPr>
            <a:normAutofit/>
          </a:bodyPr>
          <a:lstStyle/>
          <a:p>
            <a:r>
              <a:rPr lang="cs-CZ" altLang="en-US"/>
              <a:t>Goethův přítel</a:t>
            </a:r>
          </a:p>
          <a:p>
            <a:r>
              <a:rPr lang="cs-CZ" altLang="en-US"/>
              <a:t>filosof, básník a dramatik</a:t>
            </a:r>
          </a:p>
          <a:p>
            <a:r>
              <a:rPr lang="cs-CZ" altLang="en-US"/>
              <a:t>odsuzoval politický útlak, vyzdvihoval všelidské city a mravní ideály</a:t>
            </a:r>
          </a:p>
          <a:p>
            <a:r>
              <a:rPr lang="cs-CZ" altLang="en-US"/>
              <a:t>dílo:</a:t>
            </a:r>
          </a:p>
          <a:p>
            <a:pPr lvl="1"/>
            <a:r>
              <a:rPr lang="cs-CZ" altLang="en-US"/>
              <a:t>Loupežníci</a:t>
            </a:r>
          </a:p>
          <a:p>
            <a:pPr lvl="1"/>
            <a:r>
              <a:rPr lang="cs-CZ" altLang="en-US"/>
              <a:t>Úklady a láska</a:t>
            </a:r>
          </a:p>
          <a:p>
            <a:pPr lvl="1"/>
            <a:r>
              <a:rPr lang="cs-CZ" altLang="en-US"/>
              <a:t>Don Carlos</a:t>
            </a:r>
          </a:p>
          <a:p>
            <a:pPr lvl="1"/>
            <a:r>
              <a:rPr lang="cs-CZ" altLang="en-US"/>
              <a:t>Valdštejn</a:t>
            </a:r>
          </a:p>
          <a:p>
            <a:pPr lvl="1"/>
            <a:r>
              <a:rPr lang="cs-CZ" altLang="en-US"/>
              <a:t>Marie Stuartovna</a:t>
            </a:r>
          </a:p>
          <a:p>
            <a:pPr lvl="1"/>
            <a:r>
              <a:rPr lang="cs-CZ" altLang="en-US"/>
              <a:t>Óda na radost - báseň zhudebněna L. von Beethovenem</a:t>
            </a:r>
          </a:p>
        </p:txBody>
      </p:sp>
      <p:pic>
        <p:nvPicPr>
          <p:cNvPr id="4" name="Content Placeholder 3" descr="schiller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507095" y="1610360"/>
            <a:ext cx="335661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Znaky klasicismu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kolébkou Francie, vrchol za vlády Ludvíka XIV.</a:t>
            </a:r>
          </a:p>
          <a:p>
            <a:r>
              <a:rPr lang="cs-CZ" altLang="en-US"/>
              <a:t>reakce na barokní umění, jeho mysticismus</a:t>
            </a:r>
          </a:p>
          <a:p>
            <a:r>
              <a:rPr lang="cs-CZ" altLang="en-US"/>
              <a:t>do popředí staví střídmost, rozum, pravdu, rozvahu a vyrovnanost</a:t>
            </a:r>
          </a:p>
          <a:p>
            <a:r>
              <a:rPr lang="cs-CZ" altLang="en-US"/>
              <a:t>jednotné principy, pevný řád, rozumová kázeň</a:t>
            </a:r>
          </a:p>
          <a:p>
            <a:r>
              <a:rPr lang="cs-CZ" altLang="en-US"/>
              <a:t>krása je v pravdě a v obrazu přírody</a:t>
            </a:r>
          </a:p>
          <a:p>
            <a:r>
              <a:rPr lang="cs-CZ" altLang="en-US"/>
              <a:t>vzorem je antické umění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Klasicistní umění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791450" cy="4351655"/>
          </a:xfrm>
        </p:spPr>
        <p:txBody>
          <a:bodyPr>
            <a:normAutofit fontScale="87500" lnSpcReduction="20000"/>
          </a:bodyPr>
          <a:lstStyle/>
          <a:p>
            <a:r>
              <a:rPr lang="cs-CZ" altLang="en-US"/>
              <a:t>Architektura: elegantní, maximální střídmost a čistota tvaru</a:t>
            </a:r>
          </a:p>
          <a:p>
            <a:pPr lvl="1"/>
            <a:r>
              <a:rPr lang="cs-CZ" altLang="en-US" sz="2400"/>
              <a:t>obelisky, dórské sloupy, geometricky přesné půdorysy, geometrické obrazce</a:t>
            </a:r>
            <a:endParaRPr lang="cs-CZ" altLang="en-US"/>
          </a:p>
          <a:p>
            <a:pPr lvl="1"/>
            <a:r>
              <a:rPr lang="cs-CZ" altLang="en-US" sz="2400"/>
              <a:t>Versailles</a:t>
            </a:r>
            <a:endParaRPr lang="cs-CZ" altLang="en-US"/>
          </a:p>
          <a:p>
            <a:r>
              <a:rPr lang="cs-CZ" altLang="en-US"/>
              <a:t>Sochařství: návrat k antické kráse</a:t>
            </a:r>
          </a:p>
          <a:p>
            <a:pPr lvl="1"/>
            <a:r>
              <a:rPr lang="cs-CZ" altLang="en-US" sz="2400"/>
              <a:t>Antonio Canova - Amor a Psyché</a:t>
            </a:r>
            <a:endParaRPr lang="cs-CZ" altLang="en-US"/>
          </a:p>
          <a:p>
            <a:r>
              <a:rPr lang="cs-CZ" altLang="en-US"/>
              <a:t>Malířství: mytologické, historické kompozice</a:t>
            </a:r>
          </a:p>
          <a:p>
            <a:pPr lvl="1"/>
            <a:r>
              <a:rPr lang="cs-CZ" altLang="en-US" sz="2400"/>
              <a:t>Jacques Louis David - Zavražděný Marat</a:t>
            </a:r>
            <a:endParaRPr lang="cs-CZ" altLang="en-US"/>
          </a:p>
          <a:p>
            <a:r>
              <a:rPr lang="cs-CZ" altLang="en-US"/>
              <a:t>Hudba: opera, symfonie</a:t>
            </a:r>
          </a:p>
          <a:p>
            <a:pPr lvl="1"/>
            <a:r>
              <a:rPr lang="cs-CZ" altLang="en-US" sz="2400"/>
              <a:t>Franz Joseph Haydn</a:t>
            </a:r>
          </a:p>
          <a:p>
            <a:pPr lvl="1"/>
            <a:r>
              <a:rPr lang="cs-CZ" altLang="en-US" sz="2400"/>
              <a:t>Wolfgang Amadeus Mozart - Figarova svatba</a:t>
            </a:r>
          </a:p>
          <a:p>
            <a:pPr lvl="1"/>
            <a:r>
              <a:rPr lang="cs-CZ" altLang="en-US" sz="2400"/>
              <a:t>Ludwig van Beethoven - Óda na radost</a:t>
            </a:r>
            <a:endParaRPr lang="cs-CZ" altLang="en-US"/>
          </a:p>
          <a:p>
            <a:endParaRPr lang="cs-CZ" altLang="en-US"/>
          </a:p>
        </p:txBody>
      </p:sp>
      <p:pic>
        <p:nvPicPr>
          <p:cNvPr id="8" name="Zástupný obsah 7" descr="Obsah obrázku mrak, obloha, venku, budova&#10;&#10;Popis byl vytvořen automaticky">
            <a:extLst>
              <a:ext uri="{FF2B5EF4-FFF2-40B4-BE49-F238E27FC236}">
                <a16:creationId xmlns:a16="http://schemas.microsoft.com/office/drawing/2014/main" id="{1B99DA81-56EB-B2C0-E744-1B0970231B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315" y="2166050"/>
            <a:ext cx="4395787" cy="2930524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harmonická souměrnost, logická jasnost, jednoduchost obsahu</a:t>
            </a:r>
          </a:p>
          <a:p>
            <a:r>
              <a:rPr lang="cs-CZ" altLang="en-US"/>
              <a:t>přesnost jazykového vyjádření, dodržování stylu dle zvoleného žánru</a:t>
            </a:r>
          </a:p>
          <a:p>
            <a:r>
              <a:rPr lang="cs-CZ" altLang="en-US"/>
              <a:t>óda, epos, tragédie</a:t>
            </a:r>
          </a:p>
          <a:p>
            <a:r>
              <a:rPr lang="cs-CZ" altLang="en-US"/>
              <a:t>komedie, fraška, bajka, satira</a:t>
            </a:r>
          </a:p>
          <a:p>
            <a:r>
              <a:rPr lang="cs-CZ" altLang="en-US"/>
              <a:t>nejvýraznější uplatnění v dramatu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Autoři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altLang="en-US" dirty="0"/>
              <a:t>Pierre Corneille </a:t>
            </a:r>
          </a:p>
          <a:p>
            <a:r>
              <a:rPr lang="cs-CZ" altLang="en-US" dirty="0"/>
              <a:t>Jean Racin</a:t>
            </a:r>
          </a:p>
          <a:p>
            <a:r>
              <a:rPr lang="cs-CZ" altLang="en-US" dirty="0"/>
              <a:t>Jean de la </a:t>
            </a:r>
            <a:r>
              <a:rPr lang="cs-CZ" altLang="en-US" dirty="0" err="1"/>
              <a:t>Fontaine</a:t>
            </a:r>
            <a:r>
              <a:rPr lang="cs-CZ" altLang="en-US" dirty="0"/>
              <a:t> - Bajky</a:t>
            </a:r>
          </a:p>
          <a:p>
            <a:r>
              <a:rPr lang="cs-CZ" altLang="en-US" dirty="0" err="1"/>
              <a:t>Moliére</a:t>
            </a:r>
            <a:endParaRPr lang="cs-CZ" altLang="en-US" dirty="0"/>
          </a:p>
          <a:p>
            <a:r>
              <a:rPr lang="cs-CZ" altLang="en-US" dirty="0"/>
              <a:t>Carlo Goldoni - Sluha dvou pánů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Moliére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cs-CZ" altLang="en-US" sz="2800">
                <a:sym typeface="+mn-ea"/>
              </a:rPr>
              <a:t>zřekl se právnického úřadu a rozhodl se pro divadlo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vstoupil do kočovné herecké společnosti a putoval po venkově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podle italského vzoru sepsal první scénáře a hru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vystupoval před králem Ludvíkem XIV.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stal se ředitelem královského divadla v Paříži 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autor 33 komedií - tradice frašky a italské komedie dell’ arte</a:t>
            </a:r>
            <a:endParaRPr lang="cs-CZ" altLang="en-US" sz="2800"/>
          </a:p>
          <a:p>
            <a:pPr lvl="1"/>
            <a:r>
              <a:rPr lang="cs-CZ" altLang="en-US" sz="2800">
                <a:sym typeface="+mn-ea"/>
              </a:rPr>
              <a:t>zobrazoval mravní problematiku: postavení ženy ve společnosti a rodině, mravní cynismus feudálů, chorobnou lakotu, náboženské pokrytectví, snahu měšťanů napodobit šlechtu ...</a:t>
            </a:r>
            <a:endParaRPr lang="cs-CZ" alt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Moliérovo dílo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732780" cy="4351655"/>
          </a:xfrm>
        </p:spPr>
        <p:txBody>
          <a:bodyPr/>
          <a:lstStyle/>
          <a:p>
            <a:r>
              <a:rPr lang="cs-CZ" altLang="en-US"/>
              <a:t>Tartuffe (Podvodník) - pokrytectví, svatouškovství, donašečství</a:t>
            </a:r>
          </a:p>
          <a:p>
            <a:r>
              <a:rPr lang="cs-CZ" altLang="en-US"/>
              <a:t>Don Juan neboli Kamenná hostina - karikatura dobových neřestí</a:t>
            </a:r>
          </a:p>
          <a:p>
            <a:r>
              <a:rPr lang="cs-CZ" altLang="en-US"/>
              <a:t>Misantrop - faleš, strojenost, pokrytectví</a:t>
            </a:r>
          </a:p>
          <a:p>
            <a:r>
              <a:rPr lang="cs-CZ" altLang="en-US"/>
              <a:t>Lakomec</a:t>
            </a:r>
          </a:p>
          <a:p>
            <a:r>
              <a:rPr lang="cs-CZ" altLang="en-US"/>
              <a:t>Zdravý nemocný - hypochondrie, šarlatánství</a:t>
            </a:r>
          </a:p>
        </p:txBody>
      </p:sp>
      <p:pic>
        <p:nvPicPr>
          <p:cNvPr id="4" name="Content Placeholder 3" descr="moliére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58012" y="3348429"/>
            <a:ext cx="4395788" cy="24737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Lakomec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 dirty="0"/>
              <a:t>komedie inspirovaná antickou hrou Zlatý hrnec</a:t>
            </a:r>
          </a:p>
          <a:p>
            <a:r>
              <a:rPr lang="cs-CZ" altLang="en-US" dirty="0"/>
              <a:t>zobrazuje život pařížských měšťanů v 17. století</a:t>
            </a:r>
          </a:p>
          <a:p>
            <a:r>
              <a:rPr lang="cs-CZ" altLang="en-US" dirty="0"/>
              <a:t>titulní postavou je lichvář Harpagon, který je ochoten pro peníze obětovat všechno</a:t>
            </a:r>
          </a:p>
          <a:p>
            <a:r>
              <a:rPr lang="cs-CZ" altLang="en-US" dirty="0"/>
              <a:t>ztráta pokladnice pro něho znamená tragédii života, poloviční šílenství a nenávist ke všem lidem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Osvícenství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Politická a společenská ideologie</a:t>
            </a:r>
          </a:p>
          <a:p>
            <a:r>
              <a:rPr lang="cs-CZ" altLang="en-US"/>
              <a:t>rozvoj techiky, průmyslu, příodních věd</a:t>
            </a:r>
          </a:p>
          <a:p>
            <a:r>
              <a:rPr lang="cs-CZ" altLang="en-US"/>
              <a:t>svoboda vědeckého bádání</a:t>
            </a:r>
          </a:p>
          <a:p>
            <a:r>
              <a:rPr lang="cs-CZ" altLang="en-US"/>
              <a:t>víra v pokrok, svoboda myšlení, rovnost všech občanů</a:t>
            </a:r>
          </a:p>
          <a:p>
            <a:r>
              <a:rPr lang="cs-CZ" altLang="en-US"/>
              <a:t>kritika absolutismu</a:t>
            </a:r>
          </a:p>
          <a:p>
            <a:r>
              <a:rPr lang="cs-CZ" altLang="en-US"/>
              <a:t>spisovatelé zároveň vědci, filosofové, historikové a publicisté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0" ma:contentTypeDescription="Vytvoří nový dokument" ma:contentTypeScope="" ma:versionID="8b3d86328d2b5c7ce47f1ea7370394c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e0885882fb67022fa0e44908e625f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1751CC-4A2C-4387-9548-DE661A04E5FC}"/>
</file>

<file path=customXml/itemProps2.xml><?xml version="1.0" encoding="utf-8"?>
<ds:datastoreItem xmlns:ds="http://schemas.openxmlformats.org/officeDocument/2006/customXml" ds:itemID="{6D8D6E9E-98CD-4691-B58A-25BED31AD5C2}"/>
</file>

<file path=customXml/itemProps3.xml><?xml version="1.0" encoding="utf-8"?>
<ds:datastoreItem xmlns:ds="http://schemas.openxmlformats.org/officeDocument/2006/customXml" ds:itemID="{A95D1A3B-C2E1-4CC2-81B2-155FA049937D}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</TotalTime>
  <Words>572</Words>
  <Application>Microsoft Office PowerPoint</Application>
  <PresentationFormat>Širokoúhlá obrazovka</PresentationFormat>
  <Paragraphs>98</Paragraphs>
  <Slides>15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Klasicismus, osvícenství, preromantismus</vt:lpstr>
      <vt:lpstr>Znaky klasicismu</vt:lpstr>
      <vt:lpstr>Klasicistní umění</vt:lpstr>
      <vt:lpstr>Literatura</vt:lpstr>
      <vt:lpstr>Autoři</vt:lpstr>
      <vt:lpstr>Moliére</vt:lpstr>
      <vt:lpstr>Moliérovo dílo</vt:lpstr>
      <vt:lpstr>Lakomec</vt:lpstr>
      <vt:lpstr>Osvícenství </vt:lpstr>
      <vt:lpstr>Osvícenští spisovatelé</vt:lpstr>
      <vt:lpstr>Preromantismus</vt:lpstr>
      <vt:lpstr>Preromantická literatura</vt:lpstr>
      <vt:lpstr>Johann Wolfang Goethe</vt:lpstr>
      <vt:lpstr>Goethovo dílo</vt:lpstr>
      <vt:lpstr>Friedrich Schiller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Klasicismus, osvícenství</dc:title>
  <dc:creator/>
  <cp:lastModifiedBy>Veronika Schejbalová</cp:lastModifiedBy>
  <cp:revision>6</cp:revision>
  <dcterms:created xsi:type="dcterms:W3CDTF">2023-09-09T11:38:00Z</dcterms:created>
  <dcterms:modified xsi:type="dcterms:W3CDTF">2023-09-12T11:05:25Z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6E59AF4D94684C628E88F42D4F292EEB</vt:lpwstr>
  </property>
  <property fmtid="{D5CDD505-2E9C-101B-9397-08002B2CF9AE}" pid="3" name="KSOProductBuildVer">
    <vt:lpwstr>1033-11.2.0.11225</vt:lpwstr>
  </property>
  <property fmtid="{D5CDD505-2E9C-101B-9397-08002B2CF9AE}" pid="4" name="ContentTypeId">
    <vt:lpwstr>0x0101003CB7FD592E80E145A93F4F7C0206A697</vt:lpwstr>
  </property>
</Properties>
</file>