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. Veronika Schejbalová" userId="2ed05fde-e6cd-4ab0-9719-1112262d564d" providerId="ADAL" clId="{17067EB5-80F6-46D1-A199-5AC5DD7E975F}"/>
    <pc:docChg chg="undo custSel addSld delSld modSld">
      <pc:chgData name="Bc. Veronika Schejbalová" userId="2ed05fde-e6cd-4ab0-9719-1112262d564d" providerId="ADAL" clId="{17067EB5-80F6-46D1-A199-5AC5DD7E975F}" dt="2023-11-20T11:46:49.677" v="840" actId="680"/>
      <pc:docMkLst>
        <pc:docMk/>
      </pc:docMkLst>
      <pc:sldChg chg="modSp new mod">
        <pc:chgData name="Bc. Veronika Schejbalová" userId="2ed05fde-e6cd-4ab0-9719-1112262d564d" providerId="ADAL" clId="{17067EB5-80F6-46D1-A199-5AC5DD7E975F}" dt="2023-11-20T11:43:06.466" v="336" actId="20577"/>
        <pc:sldMkLst>
          <pc:docMk/>
          <pc:sldMk cId="3259774642" sldId="261"/>
        </pc:sldMkLst>
        <pc:spChg chg="mod">
          <ac:chgData name="Bc. Veronika Schejbalová" userId="2ed05fde-e6cd-4ab0-9719-1112262d564d" providerId="ADAL" clId="{17067EB5-80F6-46D1-A199-5AC5DD7E975F}" dt="2023-11-20T11:40:52.657" v="17" actId="20577"/>
          <ac:spMkLst>
            <pc:docMk/>
            <pc:sldMk cId="3259774642" sldId="261"/>
            <ac:spMk id="2" creationId="{00F0831E-D5C6-EF44-B8F5-B6E468F0E447}"/>
          </ac:spMkLst>
        </pc:spChg>
        <pc:spChg chg="mod">
          <ac:chgData name="Bc. Veronika Schejbalová" userId="2ed05fde-e6cd-4ab0-9719-1112262d564d" providerId="ADAL" clId="{17067EB5-80F6-46D1-A199-5AC5DD7E975F}" dt="2023-11-20T11:43:06.466" v="336" actId="20577"/>
          <ac:spMkLst>
            <pc:docMk/>
            <pc:sldMk cId="3259774642" sldId="261"/>
            <ac:spMk id="3" creationId="{1A754FD9-7238-0C6A-B5C2-6695A6E4A308}"/>
          </ac:spMkLst>
        </pc:spChg>
      </pc:sldChg>
      <pc:sldChg chg="modSp new mod">
        <pc:chgData name="Bc. Veronika Schejbalová" userId="2ed05fde-e6cd-4ab0-9719-1112262d564d" providerId="ADAL" clId="{17067EB5-80F6-46D1-A199-5AC5DD7E975F}" dt="2023-11-20T11:46:30.425" v="838" actId="20577"/>
        <pc:sldMkLst>
          <pc:docMk/>
          <pc:sldMk cId="4110685690" sldId="262"/>
        </pc:sldMkLst>
        <pc:spChg chg="mod">
          <ac:chgData name="Bc. Veronika Schejbalová" userId="2ed05fde-e6cd-4ab0-9719-1112262d564d" providerId="ADAL" clId="{17067EB5-80F6-46D1-A199-5AC5DD7E975F}" dt="2023-11-20T11:43:36.463" v="376" actId="20577"/>
          <ac:spMkLst>
            <pc:docMk/>
            <pc:sldMk cId="4110685690" sldId="262"/>
            <ac:spMk id="2" creationId="{B8415885-3603-957B-A890-DF7A2BAA520E}"/>
          </ac:spMkLst>
        </pc:spChg>
        <pc:spChg chg="mod">
          <ac:chgData name="Bc. Veronika Schejbalová" userId="2ed05fde-e6cd-4ab0-9719-1112262d564d" providerId="ADAL" clId="{17067EB5-80F6-46D1-A199-5AC5DD7E975F}" dt="2023-11-20T11:46:30.425" v="838" actId="20577"/>
          <ac:spMkLst>
            <pc:docMk/>
            <pc:sldMk cId="4110685690" sldId="262"/>
            <ac:spMk id="3" creationId="{84E89308-AF3A-0B2D-4713-60946AB428E0}"/>
          </ac:spMkLst>
        </pc:spChg>
      </pc:sldChg>
      <pc:sldChg chg="new del">
        <pc:chgData name="Bc. Veronika Schejbalová" userId="2ed05fde-e6cd-4ab0-9719-1112262d564d" providerId="ADAL" clId="{17067EB5-80F6-46D1-A199-5AC5DD7E975F}" dt="2023-11-20T11:46:49.677" v="840" actId="680"/>
        <pc:sldMkLst>
          <pc:docMk/>
          <pc:sldMk cId="42318354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2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2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2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65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3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9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7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2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23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78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61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767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208857-1142-4B21-B75F-2D290DB5B450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051C9C-4E81-4E29-9E93-B059B2CE0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1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807AA-2963-E4DE-4365-C2F596223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Sloh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2F750A-F336-EAE2-B469-CDE2E4DEB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</p:spTree>
    <p:extLst>
      <p:ext uri="{BB962C8B-B14F-4D97-AF65-F5344CB8AC3E}">
        <p14:creationId xmlns:p14="http://schemas.microsoft.com/office/powerpoint/2010/main" val="181133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F9AED-B7D9-AF90-3D22-522F9688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6D615A-8B06-B7B4-35E2-B4ACA24A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Nauka o slohu = stylistika </a:t>
            </a:r>
          </a:p>
          <a:p>
            <a:r>
              <a:rPr lang="cs-CZ" dirty="0"/>
              <a:t>Nezabývá se jen jednou jazykovou rovinou, ale výběrem a užitím jazykových prostředků všech jazykových rovin (hlásek, slov, tvarů slov i vět)</a:t>
            </a:r>
          </a:p>
          <a:p>
            <a:r>
              <a:rPr lang="cs-CZ" dirty="0"/>
              <a:t>Stejný nebo podobný obsah lze vyjádřit různými způsoby, které nelze v komunikaci libovolně zaměňovat</a:t>
            </a:r>
          </a:p>
          <a:p>
            <a:pPr lvl="1"/>
            <a:r>
              <a:rPr lang="cs-CZ" dirty="0"/>
              <a:t>Je třeba posuzovat každé sdělení z hlediska jazykového i komunikačního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51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4A9A2-1329-E2F1-15CD-D351A05C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Slohotvorné činitele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04E084-632B-10FA-082E-C55B1643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Vlivy, které působí na výběr a uspořádání jazykových prostředků v konkrétním sdělení</a:t>
            </a:r>
          </a:p>
          <a:p>
            <a:r>
              <a:rPr lang="cs-CZ" dirty="0"/>
              <a:t>Rozlišujeme:</a:t>
            </a:r>
          </a:p>
          <a:p>
            <a:pPr lvl="1"/>
            <a:r>
              <a:rPr lang="cs-CZ" dirty="0"/>
              <a:t>Subjektivní – spojené s osobou autora: jeho věk, vzdělání, vlastnosti, zkušenosti (např. odborník se vyjadřuje jinak než laik), vztah k příjemci (např. s přítelem mluvíme jinak než s nadřízeným)</a:t>
            </a:r>
          </a:p>
          <a:p>
            <a:pPr lvl="1"/>
            <a:r>
              <a:rPr lang="cs-CZ" dirty="0"/>
              <a:t>Objektivní – jsou nezávislé na osobě autora sdělení, patří sem mj. prostředí a situace, v níž se komunikace odehrává, forma komunikace (psaná, mluvená), míra oficiálnosti, připravenosti, typ příjemce (např. dítě X dospělý), funkce = komunikační záměr, s nímž se sdělení tvoří</a:t>
            </a:r>
          </a:p>
        </p:txBody>
      </p:sp>
    </p:spTree>
    <p:extLst>
      <p:ext uri="{BB962C8B-B14F-4D97-AF65-F5344CB8AC3E}">
        <p14:creationId xmlns:p14="http://schemas.microsoft.com/office/powerpoint/2010/main" val="333149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D3086-70EA-902A-4893-13179441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Slohové postupy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8F042A-91B6-8E08-F7A8-19D416CD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Slohový postup = zásady, jimiž se tvorba sdělení řídí po stránce tematické i jazykové</a:t>
            </a:r>
          </a:p>
          <a:p>
            <a:r>
              <a:rPr lang="cs-CZ" dirty="0"/>
              <a:t>Informační</a:t>
            </a:r>
          </a:p>
          <a:p>
            <a:r>
              <a:rPr lang="cs-CZ" dirty="0"/>
              <a:t>Vyprávěcí</a:t>
            </a:r>
          </a:p>
          <a:p>
            <a:r>
              <a:rPr lang="cs-CZ" dirty="0"/>
              <a:t>Popisný</a:t>
            </a:r>
          </a:p>
          <a:p>
            <a:r>
              <a:rPr lang="cs-CZ" dirty="0"/>
              <a:t>Výkladový </a:t>
            </a:r>
          </a:p>
          <a:p>
            <a:r>
              <a:rPr lang="cs-CZ" dirty="0"/>
              <a:t>Úvahový </a:t>
            </a:r>
          </a:p>
        </p:txBody>
      </p:sp>
    </p:spTree>
    <p:extLst>
      <p:ext uri="{BB962C8B-B14F-4D97-AF65-F5344CB8AC3E}">
        <p14:creationId xmlns:p14="http://schemas.microsoft.com/office/powerpoint/2010/main" val="7067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DA951-F1FD-A845-5E3C-297D9280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Slohové útvary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7DA769-F21D-0DCC-EFC3-C6201C8C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Slohový útvar = typ sdělení s charakteristickými rysy užívaný v ustálených komunikačních situacích </a:t>
            </a:r>
          </a:p>
          <a:p>
            <a:r>
              <a:rPr lang="cs-CZ" dirty="0"/>
              <a:t>Vytvořený slohovým postupem informačním (inzerát, oznámení, pozvánka, SMS)</a:t>
            </a:r>
          </a:p>
          <a:p>
            <a:r>
              <a:rPr lang="cs-CZ" dirty="0"/>
              <a:t>Vytvořený slohovým postupem vyprávěcím (anekdota, reportáž, vyprávění)</a:t>
            </a:r>
          </a:p>
          <a:p>
            <a:r>
              <a:rPr lang="cs-CZ" dirty="0"/>
              <a:t>Vytvořený slohovým postupem popisným (charakteristika, líčení, návod)</a:t>
            </a:r>
          </a:p>
          <a:p>
            <a:r>
              <a:rPr lang="cs-CZ" dirty="0"/>
              <a:t>Vytvořený slohovým postupem výkladovým (přednáška, recenze, referát, výklad)</a:t>
            </a:r>
          </a:p>
          <a:p>
            <a:r>
              <a:rPr lang="cs-CZ" dirty="0"/>
              <a:t>Vytvořený slohovým postupem úvahovým (esej, fejeton, glosa, úvaha)</a:t>
            </a:r>
          </a:p>
        </p:txBody>
      </p:sp>
    </p:spTree>
    <p:extLst>
      <p:ext uri="{BB962C8B-B14F-4D97-AF65-F5344CB8AC3E}">
        <p14:creationId xmlns:p14="http://schemas.microsoft.com/office/powerpoint/2010/main" val="40703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F0831E-D5C6-EF44-B8F5-B6E468F0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Funkční styly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754FD9-7238-0C6A-B5C2-6695A6E4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Funkční styl je způsob cíleného výběru a uspořádání jazykových prostředků s ohledem na funkci sdělení</a:t>
            </a:r>
          </a:p>
          <a:p>
            <a:r>
              <a:rPr lang="cs-CZ" dirty="0"/>
              <a:t>Podle převažující funkce, kterou texty plní, je dělíme na:</a:t>
            </a:r>
          </a:p>
          <a:p>
            <a:pPr lvl="1"/>
            <a:r>
              <a:rPr lang="cs-CZ" dirty="0"/>
              <a:t>Styl </a:t>
            </a:r>
            <a:r>
              <a:rPr lang="cs-CZ" dirty="0" err="1"/>
              <a:t>prostěsdělovací</a:t>
            </a:r>
            <a:endParaRPr lang="cs-CZ" dirty="0"/>
          </a:p>
          <a:p>
            <a:pPr lvl="1"/>
            <a:r>
              <a:rPr lang="cs-CZ" dirty="0"/>
              <a:t>Styl administrativní</a:t>
            </a:r>
          </a:p>
          <a:p>
            <a:pPr lvl="1"/>
            <a:r>
              <a:rPr lang="cs-CZ" dirty="0"/>
              <a:t>Styl publicistický </a:t>
            </a:r>
          </a:p>
          <a:p>
            <a:pPr lvl="1"/>
            <a:r>
              <a:rPr lang="cs-CZ" dirty="0"/>
              <a:t>Styl umělecký</a:t>
            </a:r>
          </a:p>
          <a:p>
            <a:pPr lvl="1"/>
            <a:r>
              <a:rPr lang="cs-CZ" dirty="0"/>
              <a:t>Styl řečnický</a:t>
            </a:r>
          </a:p>
        </p:txBody>
      </p:sp>
    </p:spTree>
    <p:extLst>
      <p:ext uri="{BB962C8B-B14F-4D97-AF65-F5344CB8AC3E}">
        <p14:creationId xmlns:p14="http://schemas.microsoft.com/office/powerpoint/2010/main" val="32597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15885-3603-957B-A890-DF7A2BAA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a jazykové prostředky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E89308-AF3A-0B2D-4713-60946AB4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Struktura:</a:t>
            </a:r>
          </a:p>
          <a:p>
            <a:pPr lvl="1"/>
            <a:r>
              <a:rPr lang="cs-CZ" dirty="0"/>
              <a:t>Úvod (nastínění tématu) – stať (co se o tématu sděluje) – závěr (shrnutí)</a:t>
            </a:r>
          </a:p>
          <a:p>
            <a:pPr lvl="1"/>
            <a:r>
              <a:rPr lang="cs-CZ" dirty="0"/>
              <a:t>V psaném projevu zvýrazněné nadpisy a odrážky</a:t>
            </a:r>
          </a:p>
          <a:p>
            <a:pPr lvl="1"/>
            <a:r>
              <a:rPr lang="cs-CZ" dirty="0"/>
              <a:t>V mluveném projevu neverbální prostředky (intonace, gesta, …)</a:t>
            </a:r>
          </a:p>
          <a:p>
            <a:r>
              <a:rPr lang="cs-CZ" dirty="0"/>
              <a:t>Jazykové prostředky:</a:t>
            </a:r>
          </a:p>
          <a:p>
            <a:pPr lvl="1"/>
            <a:r>
              <a:rPr lang="cs-CZ" dirty="0"/>
              <a:t>Stylově neutrální, bezpříznakové – lze je užít kdykoliv</a:t>
            </a:r>
          </a:p>
          <a:p>
            <a:pPr lvl="1"/>
            <a:r>
              <a:rPr lang="cs-CZ" dirty="0"/>
              <a:t>Stylově zabarvené, příznakové – užití omezeno na určitou situaci (citově zabarvená slova, termíny, hovorové koncovky, nespisovné koncovky, …)</a:t>
            </a:r>
          </a:p>
        </p:txBody>
      </p:sp>
    </p:spTree>
    <p:extLst>
      <p:ext uri="{BB962C8B-B14F-4D97-AF65-F5344CB8AC3E}">
        <p14:creationId xmlns:p14="http://schemas.microsoft.com/office/powerpoint/2010/main" val="411068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ka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a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1AD4A-D63D-4EB7-BF2E-A54845962E13}"/>
</file>

<file path=customXml/itemProps2.xml><?xml version="1.0" encoding="utf-8"?>
<ds:datastoreItem xmlns:ds="http://schemas.openxmlformats.org/officeDocument/2006/customXml" ds:itemID="{6C9A5519-4F35-4EE9-A461-FC16080AA123}"/>
</file>

<file path=customXml/itemProps3.xml><?xml version="1.0" encoding="utf-8"?>
<ds:datastoreItem xmlns:ds="http://schemas.openxmlformats.org/officeDocument/2006/customXml" ds:itemID="{00AC3CE3-21DB-490D-9B4F-736B13E349CA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386</Words>
  <Application>Microsoft Office PowerPoint</Application>
  <PresentationFormat>Širokoúhlá obrazovka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Organika</vt:lpstr>
      <vt:lpstr>Sloh</vt:lpstr>
      <vt:lpstr>Sloh</vt:lpstr>
      <vt:lpstr>Slohotvorné činitele</vt:lpstr>
      <vt:lpstr>Slohové postupy</vt:lpstr>
      <vt:lpstr>Slohové útvary</vt:lpstr>
      <vt:lpstr>Funkční styly</vt:lpstr>
      <vt:lpstr>Struktura a jazykové prostředky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Sloh</dc:title>
  <dc:creator>Bc. Veronika Schejbalová</dc:creator>
  <cp:lastModifiedBy>Bc. Veronika Schejbalová</cp:lastModifiedBy>
  <cp:revision>1</cp:revision>
  <dcterms:created xsi:type="dcterms:W3CDTF">2023-11-20T11:09:03Z</dcterms:created>
  <dcterms:modified xsi:type="dcterms:W3CDTF">2023-11-20T11:46:51Z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