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541B-4DD8-4E23-988F-1A6254B5E096}" type="datetimeFigureOut">
              <a:rPr lang="ru-RU" smtClean="0"/>
              <a:t>13.03.23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3B17-00C4-416D-A096-23723C713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96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541B-4DD8-4E23-988F-1A6254B5E096}" type="datetimeFigureOut">
              <a:rPr lang="ru-RU" smtClean="0"/>
              <a:t>13.03.23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3B17-00C4-416D-A096-23723C713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9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541B-4DD8-4E23-988F-1A6254B5E096}" type="datetimeFigureOut">
              <a:rPr lang="ru-RU" smtClean="0"/>
              <a:t>13.03.23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3B17-00C4-416D-A096-23723C713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13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541B-4DD8-4E23-988F-1A6254B5E096}" type="datetimeFigureOut">
              <a:rPr lang="ru-RU" smtClean="0"/>
              <a:t>13.03.23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3B17-00C4-416D-A096-23723C713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6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541B-4DD8-4E23-988F-1A6254B5E096}" type="datetimeFigureOut">
              <a:rPr lang="ru-RU" smtClean="0"/>
              <a:t>13.03.23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3B17-00C4-416D-A096-23723C713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57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541B-4DD8-4E23-988F-1A6254B5E096}" type="datetimeFigureOut">
              <a:rPr lang="ru-RU" smtClean="0"/>
              <a:t>13.03.23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3B17-00C4-416D-A096-23723C713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541B-4DD8-4E23-988F-1A6254B5E096}" type="datetimeFigureOut">
              <a:rPr lang="ru-RU" smtClean="0"/>
              <a:t>13.03.23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3B17-00C4-416D-A096-23723C713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3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541B-4DD8-4E23-988F-1A6254B5E096}" type="datetimeFigureOut">
              <a:rPr lang="ru-RU" smtClean="0"/>
              <a:t>13.03.23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3B17-00C4-416D-A096-23723C713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6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541B-4DD8-4E23-988F-1A6254B5E096}" type="datetimeFigureOut">
              <a:rPr lang="ru-RU" smtClean="0"/>
              <a:t>13.03.23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3B17-00C4-416D-A096-23723C713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82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541B-4DD8-4E23-988F-1A6254B5E096}" type="datetimeFigureOut">
              <a:rPr lang="ru-RU" smtClean="0"/>
              <a:t>13.03.23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3B17-00C4-416D-A096-23723C713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36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541B-4DD8-4E23-988F-1A6254B5E096}" type="datetimeFigureOut">
              <a:rPr lang="ru-RU" smtClean="0"/>
              <a:t>13.03.23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3B17-00C4-416D-A096-23723C713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6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541B-4DD8-4E23-988F-1A6254B5E096}" type="datetimeFigureOut">
              <a:rPr lang="ru-RU" smtClean="0"/>
              <a:t>13.03.23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3B17-00C4-416D-A096-23723C713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5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305" y="1429789"/>
            <a:ext cx="11779135" cy="3574473"/>
          </a:xfrm>
        </p:spPr>
        <p:txBody>
          <a:bodyPr>
            <a:noAutofit/>
          </a:bodyPr>
          <a:lstStyle/>
          <a:p>
            <a:r>
              <a:rPr lang="ru-RU" sz="8000" b="1" dirty="0" smtClean="0"/>
              <a:t>Автоматизированная система учета студентов общежития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207334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просмотра общей информации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4114" b="40727"/>
          <a:stretch/>
        </p:blipFill>
        <p:spPr>
          <a:xfrm>
            <a:off x="1853738" y="1471352"/>
            <a:ext cx="6891251" cy="500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6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Карточка студента на </a:t>
            </a:r>
            <a:r>
              <a:rPr lang="en-US" dirty="0" smtClean="0"/>
              <a:t>Web</a:t>
            </a:r>
            <a:r>
              <a:rPr lang="ru-RU" dirty="0" smtClean="0"/>
              <a:t> портале </a:t>
            </a:r>
            <a:r>
              <a:rPr lang="en-US" dirty="0" smtClean="0"/>
              <a:t>Reporting Service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3274" r="45727" b="32363"/>
          <a:stretch/>
        </p:blipFill>
        <p:spPr>
          <a:xfrm>
            <a:off x="1629295" y="1690688"/>
            <a:ext cx="7323512" cy="48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2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список студентов на </a:t>
            </a:r>
            <a:r>
              <a:rPr lang="en-US" dirty="0" smtClean="0"/>
              <a:t>Web</a:t>
            </a:r>
            <a:r>
              <a:rPr lang="ru-RU" dirty="0" smtClean="0"/>
              <a:t>-портале </a:t>
            </a:r>
            <a:r>
              <a:rPr lang="en-US" dirty="0" smtClean="0"/>
              <a:t>Reporting Service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3636" r="38023" b="18061"/>
          <a:stretch/>
        </p:blipFill>
        <p:spPr>
          <a:xfrm>
            <a:off x="1562793" y="1690688"/>
            <a:ext cx="8204661" cy="48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0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3495" y="74815"/>
            <a:ext cx="10515600" cy="847898"/>
          </a:xfrm>
        </p:spPr>
        <p:txBody>
          <a:bodyPr/>
          <a:lstStyle/>
          <a:p>
            <a:r>
              <a:rPr lang="ru-RU" b="1" dirty="0" smtClean="0"/>
              <a:t>Интеграция CLR в SQL </a:t>
            </a:r>
            <a:r>
              <a:rPr lang="ru-RU" b="1" dirty="0" err="1" smtClean="0"/>
              <a:t>Server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8670" y="739832"/>
            <a:ext cx="118234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Hostel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TRUSTWORTHY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Hostel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sp_configure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'clr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enabled'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RECONFIGURE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ASSEMBLY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MyDownloadFilePortal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'C:\Export\DownloadFilePortal.dll'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PERMISSION_SET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CLR_DownloadFilePortal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UrlPortal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[NVARCHAR]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IndexDocumentFormat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[INT]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@Save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Р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[BIT]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CALLER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EXTERNAL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MyDownloadFilePortal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DownloadFilePortal.DownloadFile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ExportReportToFormat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3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компонента </a:t>
            </a:r>
            <a:r>
              <a:rPr lang="en-US" dirty="0" err="1" smtClean="0"/>
              <a:t>DataBaseMail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01" t="20706" r="28866" b="25422"/>
          <a:stretch/>
        </p:blipFill>
        <p:spPr>
          <a:xfrm>
            <a:off x="3034145" y="1318732"/>
            <a:ext cx="6492240" cy="51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4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446" y="199506"/>
            <a:ext cx="11321935" cy="917604"/>
          </a:xfrm>
        </p:spPr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Reporting Service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6477" t="34182" r="36182" b="38060"/>
          <a:stretch/>
        </p:blipFill>
        <p:spPr>
          <a:xfrm>
            <a:off x="457200" y="1014151"/>
            <a:ext cx="4164676" cy="23783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5295" t="18303" r="25750" b="13818"/>
          <a:stretch/>
        </p:blipFill>
        <p:spPr>
          <a:xfrm>
            <a:off x="5166360" y="1014151"/>
            <a:ext cx="4792288" cy="37377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25501" t="17697" r="25068" b="13940"/>
          <a:stretch/>
        </p:blipFill>
        <p:spPr>
          <a:xfrm>
            <a:off x="457200" y="3474720"/>
            <a:ext cx="4389120" cy="32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68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495" y="115743"/>
            <a:ext cx="10515600" cy="1325563"/>
          </a:xfrm>
        </p:spPr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Reporting Service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11" t="8860" r="24461" b="14342"/>
          <a:stretch/>
        </p:blipFill>
        <p:spPr>
          <a:xfrm>
            <a:off x="357447" y="1147156"/>
            <a:ext cx="5968538" cy="50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6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381" y="1720099"/>
            <a:ext cx="11853949" cy="2353137"/>
          </a:xfrm>
        </p:spPr>
        <p:txBody>
          <a:bodyPr>
            <a:noAutofit/>
          </a:bodyPr>
          <a:lstStyle/>
          <a:p>
            <a:r>
              <a:rPr lang="ru-RU" sz="5400" b="1" dirty="0" smtClean="0"/>
              <a:t>Выполнил студент компьютерной академии </a:t>
            </a:r>
            <a:r>
              <a:rPr lang="en-US" sz="5400" b="1" dirty="0" smtClean="0"/>
              <a:t>“</a:t>
            </a:r>
            <a:r>
              <a:rPr lang="ru-RU" sz="5400" b="1" dirty="0" smtClean="0"/>
              <a:t>ТОП</a:t>
            </a:r>
            <a:r>
              <a:rPr lang="en-US" sz="5400" b="1" dirty="0" smtClean="0"/>
              <a:t>” </a:t>
            </a:r>
            <a:r>
              <a:rPr lang="ru-RU" sz="5400" b="1" dirty="0" smtClean="0"/>
              <a:t>группы БВ112 </a:t>
            </a:r>
            <a:r>
              <a:rPr lang="ru-RU" sz="5400" b="1" dirty="0" err="1" smtClean="0"/>
              <a:t>Тухтаров</a:t>
            </a:r>
            <a:r>
              <a:rPr lang="ru-RU" sz="5400" b="1" dirty="0" smtClean="0"/>
              <a:t> Марат </a:t>
            </a:r>
            <a:r>
              <a:rPr lang="ru-RU" sz="5400" b="1" dirty="0" err="1" smtClean="0"/>
              <a:t>Ринадович</a:t>
            </a:r>
            <a:endParaRPr lang="ru-RU" sz="54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8189" y="5951913"/>
            <a:ext cx="12045142" cy="551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400" b="1" dirty="0" smtClean="0"/>
              <a:t>Калининград, 2023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83110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5496"/>
            <a:ext cx="10515600" cy="1325563"/>
          </a:xfrm>
        </p:spPr>
        <p:txBody>
          <a:bodyPr/>
          <a:lstStyle/>
          <a:p>
            <a:r>
              <a:rPr lang="ru-RU" dirty="0" smtClean="0"/>
              <a:t>Используемый стек технологий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en-US" dirty="0" smtClean="0"/>
              <a:t>Microsoft SQL Server;</a:t>
            </a:r>
          </a:p>
          <a:p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Reporting</a:t>
            </a:r>
            <a:r>
              <a:rPr lang="ru-RU" dirty="0" smtClean="0"/>
              <a:t> </a:t>
            </a:r>
            <a:r>
              <a:rPr lang="ru-RU" dirty="0" err="1" smtClean="0"/>
              <a:t>Services</a:t>
            </a:r>
            <a:r>
              <a:rPr lang="en-US" dirty="0" smtClean="0"/>
              <a:t>;</a:t>
            </a:r>
          </a:p>
          <a:p>
            <a:r>
              <a:rPr lang="ru-RU" dirty="0" smtClean="0"/>
              <a:t>С</a:t>
            </a:r>
            <a:r>
              <a:rPr lang="en-US" dirty="0" smtClean="0"/>
              <a:t>#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Dapper;</a:t>
            </a:r>
          </a:p>
          <a:p>
            <a:r>
              <a:rPr lang="en-US" dirty="0" smtClean="0"/>
              <a:t>CLR </a:t>
            </a:r>
            <a:r>
              <a:rPr lang="ru-RU" dirty="0" smtClean="0"/>
              <a:t>в </a:t>
            </a:r>
            <a:r>
              <a:rPr lang="en-US" dirty="0" smtClean="0"/>
              <a:t>SQL Server;</a:t>
            </a:r>
          </a:p>
          <a:p>
            <a:r>
              <a:rPr lang="ru-RU" dirty="0" smtClean="0"/>
              <a:t>Компонент </a:t>
            </a:r>
            <a:r>
              <a:rPr lang="en-US" dirty="0" err="1" smtClean="0"/>
              <a:t>DataBase</a:t>
            </a:r>
            <a:r>
              <a:rPr lang="en-US" dirty="0" smtClean="0"/>
              <a:t> Mail;</a:t>
            </a:r>
          </a:p>
          <a:p>
            <a:r>
              <a:rPr lang="en-US" dirty="0" smtClean="0"/>
              <a:t>WPF;</a:t>
            </a:r>
          </a:p>
          <a:p>
            <a:r>
              <a:rPr lang="en-US" dirty="0" smtClean="0"/>
              <a:t>Windows Form</a:t>
            </a:r>
            <a:r>
              <a:rPr lang="en-US" dirty="0"/>
              <a:t>;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76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6" y="174568"/>
            <a:ext cx="11814734" cy="65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4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аутентификации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3568" t="33333" r="25818" b="40242"/>
          <a:stretch/>
        </p:blipFill>
        <p:spPr>
          <a:xfrm>
            <a:off x="2776451" y="1812175"/>
            <a:ext cx="5852160" cy="28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8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42" y="0"/>
            <a:ext cx="10515600" cy="1325563"/>
          </a:xfrm>
        </p:spPr>
        <p:txBody>
          <a:bodyPr/>
          <a:lstStyle/>
          <a:p>
            <a:r>
              <a:rPr lang="ru-RU" dirty="0" smtClean="0"/>
              <a:t>Главная форма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" y="1239634"/>
            <a:ext cx="9667701" cy="543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0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429" y="65867"/>
            <a:ext cx="11847022" cy="1325563"/>
          </a:xfrm>
        </p:spPr>
        <p:txBody>
          <a:bodyPr/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849" r="84318" b="81333"/>
          <a:stretch/>
        </p:blipFill>
        <p:spPr>
          <a:xfrm>
            <a:off x="182880" y="1138843"/>
            <a:ext cx="2640281" cy="16874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613" r="83909" b="92727"/>
          <a:stretch/>
        </p:blipFill>
        <p:spPr>
          <a:xfrm>
            <a:off x="3167149" y="1142047"/>
            <a:ext cx="3514405" cy="11522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2204" r="66318" b="78545"/>
          <a:stretch/>
        </p:blipFill>
        <p:spPr>
          <a:xfrm>
            <a:off x="6941128" y="1138843"/>
            <a:ext cx="3790603" cy="21299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l="9682" t="88000" r="71841"/>
          <a:stretch/>
        </p:blipFill>
        <p:spPr>
          <a:xfrm>
            <a:off x="315883" y="3268801"/>
            <a:ext cx="5296725" cy="193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9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добавления, изменения данных студентов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9955" t="36242" r="39727" b="41333"/>
          <a:stretch/>
        </p:blipFill>
        <p:spPr>
          <a:xfrm>
            <a:off x="3084022" y="1690687"/>
            <a:ext cx="5619403" cy="34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отправки карточки на </a:t>
            </a:r>
            <a:r>
              <a:rPr lang="en-US" dirty="0" smtClean="0"/>
              <a:t>e-mail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8182" t="29819" r="38227" b="34788"/>
          <a:stretch/>
        </p:blipFill>
        <p:spPr>
          <a:xfrm>
            <a:off x="3790604" y="1315334"/>
            <a:ext cx="4971011" cy="41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89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180</Words>
  <Application>Microsoft Office PowerPoint</Application>
  <PresentationFormat>Широкоэкранный</PresentationFormat>
  <Paragraphs>44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Тема Office</vt:lpstr>
      <vt:lpstr>Автоматизированная система учета студентов общежития</vt:lpstr>
      <vt:lpstr>Выполнил студент компьютерной академии “ТОП” группы БВ112 Тухтаров Марат Ринадович</vt:lpstr>
      <vt:lpstr>Используемый стек технологий:</vt:lpstr>
      <vt:lpstr>Презентация PowerPoint</vt:lpstr>
      <vt:lpstr>Форма аутентификации</vt:lpstr>
      <vt:lpstr>Главная форма</vt:lpstr>
      <vt:lpstr>Меню</vt:lpstr>
      <vt:lpstr>Форма добавления, изменения данных студентов</vt:lpstr>
      <vt:lpstr>Форма отправки карточки на e-mail</vt:lpstr>
      <vt:lpstr>Форма просмотра общей информации</vt:lpstr>
      <vt:lpstr>Карточка студента на Web портале Reporting Service</vt:lpstr>
      <vt:lpstr>Общий список студентов на Web-портале Reporting Service</vt:lpstr>
      <vt:lpstr>Интеграция CLR в SQL Server.</vt:lpstr>
      <vt:lpstr>Настройка компонента DataBaseMail</vt:lpstr>
      <vt:lpstr>Настройка Reporting Service</vt:lpstr>
      <vt:lpstr>Настройка Reporting Service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учета студентов общежития</dc:title>
  <dc:creator>HP</dc:creator>
  <cp:lastModifiedBy>HP</cp:lastModifiedBy>
  <cp:revision>5</cp:revision>
  <dcterms:created xsi:type="dcterms:W3CDTF">2023-03-13T18:06:41Z</dcterms:created>
  <dcterms:modified xsi:type="dcterms:W3CDTF">2023-03-13T18:32:01Z</dcterms:modified>
</cp:coreProperties>
</file>