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60" r:id="rId6"/>
    <p:sldId id="268" r:id="rId7"/>
    <p:sldId id="269" r:id="rId8"/>
    <p:sldId id="270" r:id="rId9"/>
    <p:sldId id="271" r:id="rId10"/>
    <p:sldId id="274" r:id="rId11"/>
    <p:sldId id="275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175FB1-2EF2-1B49-AE07-92008A37C445}" v="45" dt="2021-04-22T06:15:07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EC5C0-869D-5943-BFD8-F8F05D3D8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FA5D8E-D3F7-274F-A2F6-8C3DDD276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72718C-7D42-1E45-A0E0-F357243E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6425-628E-364E-887C-C18AF32D7120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C0A92E-C3A3-8C4C-911A-CCC15D7A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1A2962-71CA-FB45-8792-DFD4994D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1230-6E7F-CB45-A63A-88263E476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37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C1D99-3043-4549-B25E-BCA1A540F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E66CE0-D41C-0E4F-90D2-2CB88E83E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F6E1AD-2E96-EE42-AA76-A1A97E45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6425-628E-364E-887C-C18AF32D7120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5C28EE-A110-EE4A-ABF8-91FA9755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F732D8-973A-DB45-9477-4DA37326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1230-6E7F-CB45-A63A-88263E476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6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5718446-D4B4-6845-BE9D-7F59DB997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289D4F-402D-E04B-9438-ACC279F76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A40DC0-FB2C-2E46-8677-1EF92DCB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6425-628E-364E-887C-C18AF32D7120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6ACB1D-9765-CB4D-8768-531F8AA2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8B852B-CECA-0F42-B496-17D2D8DA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1230-6E7F-CB45-A63A-88263E476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39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34223-D979-FE42-98B7-10A4BD24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210891-B0BB-3842-A0C3-4FD4DD4D7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F686A8-094B-B343-A9D3-3ED56F91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6425-628E-364E-887C-C18AF32D7120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0B0E64-1AEC-BA43-8F74-F7F5C30C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6450EF-4821-8E45-A93B-7F8A9643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1230-6E7F-CB45-A63A-88263E476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22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9DA94-AF55-3441-8A67-640C38251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C62AE5-31AD-7045-8DC0-031F5AED5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476D30-44A4-C648-8868-21326299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6425-628E-364E-887C-C18AF32D7120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84AA6F-CAE7-D048-9D26-50F9CD0C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1E2847-27BF-FE42-BF00-5B5ECF47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1230-6E7F-CB45-A63A-88263E476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53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A3267-6D9D-8143-8160-6D8CC568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CB3BDA-18FD-024F-89EE-58DA6C829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7F4912-4260-144B-854F-F302535B7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CF65B0-E2AE-5C43-A6D4-585745DA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6425-628E-364E-887C-C18AF32D7120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8471FF-77C5-7748-B94A-54E0AC68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E79A4E-4F07-A04A-B823-439F0528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1230-6E7F-CB45-A63A-88263E476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72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2592A-B589-A049-B9B5-8DB65846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FEF637-1C03-FB4B-B73D-D32E970F9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4E2505-52E2-0C44-84EA-6B21D1CF8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2519F9-507B-9B4D-AE66-0E3317A40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A78729-5E21-2D42-AD86-F30086E5D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1F806A7-8C34-E746-8556-B47D5BC4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6425-628E-364E-887C-C18AF32D7120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B28671-A663-E740-87D3-EBD28D49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6BEC4E-B79E-7D4B-B5BA-D5168B5E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1230-6E7F-CB45-A63A-88263E476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0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C15AAD-E450-3D46-BBEC-B934EEC9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9F50998-2DC6-4C40-A419-538F7BF8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6425-628E-364E-887C-C18AF32D7120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4923A6-7C19-C946-92AB-CD2D8194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BF18E3-9A32-BB4A-8161-E1E1C288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1230-6E7F-CB45-A63A-88263E476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94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FACA3D4-A682-9648-B425-64A782DC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6425-628E-364E-887C-C18AF32D7120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B7E2FC-1489-2E42-B413-21E2A98D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EBD990-B5A5-614F-888D-F507878F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1230-6E7F-CB45-A63A-88263E476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76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8C784-73F0-F144-9F29-CB6E2FF1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325425-CAC6-FC41-B76F-4F512DE9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91D07F-6344-634E-BA3B-3EA57F768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403FA2-E6DF-ED45-BC52-CD719D0F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6425-628E-364E-887C-C18AF32D7120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C5318A-3E80-4C4B-92F9-A8F30878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13BAE4-CC96-1E4A-B190-B3C7183A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1230-6E7F-CB45-A63A-88263E476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22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F84EA-C12B-8443-AB02-EF34531C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5746D80-D038-D046-8C98-914B0BFCF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B79F7A-6B02-7949-8C5C-863B964C0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8703A9-0351-6943-900E-333F904B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6425-628E-364E-887C-C18AF32D7120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B4D32B-3A85-3D44-BC8D-FF6912ED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850678-2A2E-0641-AAF1-85590173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1230-6E7F-CB45-A63A-88263E476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87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2EE9F-4983-F34A-BF81-446AD128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262FF6-7C50-7048-8C49-F78EEBDBB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267CB9-D51A-FD44-8C1F-60984F3E7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06425-628E-364E-887C-C18AF32D7120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D4DBCB-A672-EC45-9BD6-8381A2EB1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3FED0B-54FF-3643-B9AC-5F3C51619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91230-6E7F-CB45-A63A-88263E476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79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D2A8B-1F96-0C4E-9506-E04C03555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950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Максимальная площадь пересечения треугольника и широкого луча.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512868-198E-BF4F-BA12-A69DEA637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5332" y="4412385"/>
            <a:ext cx="4541336" cy="64986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Годовой проект по информатике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E78BE-FDEB-634D-BA6B-77033DEE2C32}"/>
              </a:ext>
            </a:extLst>
          </p:cNvPr>
          <p:cNvSpPr txBox="1"/>
          <p:nvPr/>
        </p:nvSpPr>
        <p:spPr>
          <a:xfrm>
            <a:off x="923278" y="5282213"/>
            <a:ext cx="2370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Михайлов Марат, 10-1</a:t>
            </a:r>
          </a:p>
        </p:txBody>
      </p:sp>
    </p:spTree>
    <p:extLst>
      <p:ext uri="{BB962C8B-B14F-4D97-AF65-F5344CB8AC3E}">
        <p14:creationId xmlns:p14="http://schemas.microsoft.com/office/powerpoint/2010/main" val="130581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6F289-F0E4-B94A-AE5A-ED9AE288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 классов.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1ED94F2-443E-7A4F-996D-0CBD478CD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195" y="1690688"/>
            <a:ext cx="7257610" cy="4120356"/>
          </a:xfrm>
        </p:spPr>
      </p:pic>
    </p:spTree>
    <p:extLst>
      <p:ext uri="{BB962C8B-B14F-4D97-AF65-F5344CB8AC3E}">
        <p14:creationId xmlns:p14="http://schemas.microsoft.com/office/powerpoint/2010/main" val="107664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8077F-5EA7-4A4E-A146-0E3BB97D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данных.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12C7DE-C631-7045-B83D-E2758514D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получения входных данных, мы кладём треугольники 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_triangles.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Аналогично создается массив _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wideRays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пересекающихся треугольников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широких лучей создается массив _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oveplaps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Overlap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ссылается на треугольник,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Overlap(T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Overlap(T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sz="12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1AE3B8F-8BE7-D544-A1A9-67978B772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973" y="3633572"/>
            <a:ext cx="6296454" cy="173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44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08728-3C8A-CA45-B36B-69F91123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готового проекта.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5DE93C3-53DB-E34A-B9B8-E3FE9012A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798" y="1445741"/>
            <a:ext cx="10102403" cy="5177481"/>
          </a:xfrm>
        </p:spPr>
      </p:pic>
    </p:spTree>
    <p:extLst>
      <p:ext uri="{BB962C8B-B14F-4D97-AF65-F5344CB8AC3E}">
        <p14:creationId xmlns:p14="http://schemas.microsoft.com/office/powerpoint/2010/main" val="2946242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442FA-F4C3-3546-93DC-60569E57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Возникшие затруднения.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8F25CF-84BE-364E-8AA8-CF1D299A0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проблемы возникли с пользовательским интерфейсом.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некоторые трудности появились при создании отчета по проекту.  </a:t>
            </a:r>
          </a:p>
        </p:txBody>
      </p:sp>
    </p:spTree>
    <p:extLst>
      <p:ext uri="{BB962C8B-B14F-4D97-AF65-F5344CB8AC3E}">
        <p14:creationId xmlns:p14="http://schemas.microsoft.com/office/powerpoint/2010/main" val="1798687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2FE3B-81B9-C14C-AC15-37E3EB58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73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217CB9-8B9B-4049-BE30-2F994C9B2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786" y="5083832"/>
            <a:ext cx="2293883" cy="1411562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подготовил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 10-1 класса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Михайлов Марат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E699F-A083-BE4F-9945-54A9793A3C62}"/>
              </a:ext>
            </a:extLst>
          </p:cNvPr>
          <p:cNvSpPr txBox="1"/>
          <p:nvPr/>
        </p:nvSpPr>
        <p:spPr>
          <a:xfrm>
            <a:off x="9285761" y="5789613"/>
            <a:ext cx="2362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e-mail:</a:t>
            </a:r>
          </a:p>
          <a:p>
            <a:r>
              <a:rPr lang="en-US" sz="2000" dirty="0" err="1"/>
              <a:t>El.Primo@gmail.com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9273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8682F-4B94-1B48-9F15-AEEFF6A6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CE51F0-6DBA-954C-AF92-A95F799E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плоскости задано множество "широких лучей" и множество треугольников. Найти такую пару "широкий луч"-треугольник, что фигура, находящаяся внутри "широкого луча" и треугольника, имеет максимальную площадь.</a:t>
            </a:r>
          </a:p>
        </p:txBody>
      </p:sp>
    </p:spTree>
    <p:extLst>
      <p:ext uri="{BB962C8B-B14F-4D97-AF65-F5344CB8AC3E}">
        <p14:creationId xmlns:p14="http://schemas.microsoft.com/office/powerpoint/2010/main" val="168546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F0004F3-D9B5-354B-97EF-57436FDF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и выходные данные.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B6DC8E-877D-364C-BC98-28FC1EC09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вход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 множество треугольников и широких лучей. Их количество вводится с клавиатуры.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выходе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 максимальное по площади пересечение, залитое цветом.</a:t>
            </a:r>
          </a:p>
        </p:txBody>
      </p:sp>
    </p:spTree>
    <p:extLst>
      <p:ext uri="{BB962C8B-B14F-4D97-AF65-F5344CB8AC3E}">
        <p14:creationId xmlns:p14="http://schemas.microsoft.com/office/powerpoint/2010/main" val="53657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BDFE7-AA0B-264F-82C4-A4993EA4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задачи.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C5C6F6E0-D925-5944-AC50-036AB6278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664" y="1825625"/>
            <a:ext cx="5706672" cy="4351338"/>
          </a:xfrm>
        </p:spPr>
      </p:pic>
    </p:spTree>
    <p:extLst>
      <p:ext uri="{BB962C8B-B14F-4D97-AF65-F5344CB8AC3E}">
        <p14:creationId xmlns:p14="http://schemas.microsoft.com/office/powerpoint/2010/main" val="280539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33F41-90CF-5F46-B847-7D961EDA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3961BC8-E4CC-6B45-B5EE-D2BE444910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Длина вектора: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pPr/>
                <a:endParaRPr lang="ru-RU" dirty="0"/>
              </a:p>
              <a:p>
                <a:pPr/>
                <a:endParaRPr lang="ru-RU" dirty="0"/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Формула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косинуса угла между векторами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;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ru-RU" dirty="0"/>
              </a:p>
              <a:p>
                <a:pPr marL="457200" lvl="1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/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3961BC8-E4CC-6B45-B5EE-D2BE444910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316AB3-AFF0-0748-A893-77C0541AE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484" y="1310946"/>
            <a:ext cx="2668283" cy="17160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8AC8FA-9D7B-9342-8C0B-05CB8675B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677" y="4365250"/>
            <a:ext cx="2473561" cy="17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1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2F7C1-D906-A742-BD82-BAFD9A5C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D60934C-2314-2A44-840D-97FCAE4ED2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Направленный угол между векторами: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func>
                          <m:r>
                            <m:rPr>
                              <m:nor/>
                            </m:rP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∗180º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Площадь многоугольника: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= 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D60934C-2314-2A44-840D-97FCAE4ED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415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 descr="Изображение выглядит как текст, устройство, датчик&#10;&#10;Автоматически созданное описание">
            <a:extLst>
              <a:ext uri="{FF2B5EF4-FFF2-40B4-BE49-F238E27FC236}">
                <a16:creationId xmlns:a16="http://schemas.microsoft.com/office/drawing/2014/main" id="{2536B231-1836-374F-BF9F-25206DF3B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294" y="1139117"/>
            <a:ext cx="2922621" cy="214630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7A121474-C2F4-BD45-BC83-F26695A48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915" y="3471863"/>
            <a:ext cx="4064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4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19498-35F2-134F-9572-8585B0D8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решения.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035D88-1E82-1844-A2BE-CC9338E79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 на вход множество треугольников и множество широких лучей.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Рассматриваем всевозможные пары элементов из разных множеств.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Вот мы выбрали пару треугольник-широкий луч. Далее берём какую-то вершину треугольника.</a:t>
            </a:r>
          </a:p>
        </p:txBody>
      </p:sp>
    </p:spTree>
    <p:extLst>
      <p:ext uri="{BB962C8B-B14F-4D97-AF65-F5344CB8AC3E}">
        <p14:creationId xmlns:p14="http://schemas.microsoft.com/office/powerpoint/2010/main" val="284398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669A5-0685-4249-9439-0F26A0D5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решения.</a:t>
            </a:r>
            <a:endParaRPr lang="ru-RU" sz="5400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265B0AE-DA9F-D145-A4E2-3E70F8424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828" y="1470517"/>
            <a:ext cx="7355396" cy="50223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730FD4-DF4A-814D-AF76-5B1CD41B376B}"/>
              </a:ext>
            </a:extLst>
          </p:cNvPr>
          <p:cNvSpPr txBox="1"/>
          <p:nvPr/>
        </p:nvSpPr>
        <p:spPr>
          <a:xfrm>
            <a:off x="7946955" y="1690688"/>
            <a:ext cx="35958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начинаем обход, идя по «самому правому» вектору.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мы пришли в ту вершину, в которой уже были, заканчиваем обход.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полученной фигуры считаем площадь.</a:t>
            </a:r>
          </a:p>
        </p:txBody>
      </p:sp>
    </p:spTree>
    <p:extLst>
      <p:ext uri="{BB962C8B-B14F-4D97-AF65-F5344CB8AC3E}">
        <p14:creationId xmlns:p14="http://schemas.microsoft.com/office/powerpoint/2010/main" val="309412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6F289-F0E4-B94A-AE5A-ED9AE2882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22589" cy="1325563"/>
          </a:xfrm>
        </p:spPr>
        <p:txBody>
          <a:bodyPr>
            <a:normAutofit fontScale="90000"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классов.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122F512B-7371-B842-8C41-9671B8C9E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9708" y="228318"/>
            <a:ext cx="6141307" cy="6401364"/>
          </a:xfrm>
        </p:spPr>
      </p:pic>
    </p:spTree>
    <p:extLst>
      <p:ext uri="{BB962C8B-B14F-4D97-AF65-F5344CB8AC3E}">
        <p14:creationId xmlns:p14="http://schemas.microsoft.com/office/powerpoint/2010/main" val="137361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2858</TotalTime>
  <Words>335</Words>
  <Application>Microsoft Macintosh PowerPoint</Application>
  <PresentationFormat>Широкоэкранный</PresentationFormat>
  <Paragraphs>55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Тема Office</vt:lpstr>
      <vt:lpstr>Максимальная площадь пересечения треугольника и широкого луча.</vt:lpstr>
      <vt:lpstr>Постановка задачи.</vt:lpstr>
      <vt:lpstr>Входные и выходные данные.</vt:lpstr>
      <vt:lpstr>Пример задачи.</vt:lpstr>
      <vt:lpstr>Математическая модель.</vt:lpstr>
      <vt:lpstr>Математическая модель.</vt:lpstr>
      <vt:lpstr>Метод решения.</vt:lpstr>
      <vt:lpstr>Метод решения.</vt:lpstr>
      <vt:lpstr>Структура классов.</vt:lpstr>
      <vt:lpstr>Наследование классов.</vt:lpstr>
      <vt:lpstr>Структура данных.</vt:lpstr>
      <vt:lpstr>Пример готового проекта.</vt:lpstr>
      <vt:lpstr>Возникшие затруднения.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лист</dc:title>
  <dc:creator>Marat Mikhailov</dc:creator>
  <cp:lastModifiedBy>Marat Mikhailov</cp:lastModifiedBy>
  <cp:revision>22</cp:revision>
  <dcterms:created xsi:type="dcterms:W3CDTF">2021-04-20T20:21:08Z</dcterms:created>
  <dcterms:modified xsi:type="dcterms:W3CDTF">2021-04-22T19:59:29Z</dcterms:modified>
</cp:coreProperties>
</file>