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 bwMode="auto">
          <a:xfrm>
            <a:off x="2174709" y="1340767"/>
            <a:ext cx="7953738" cy="37444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4" name="Прямоугольник 3"/>
          <p:cNvSpPr/>
          <p:nvPr userDrawn="1"/>
        </p:nvSpPr>
        <p:spPr bwMode="auto">
          <a:xfrm>
            <a:off x="2351583" y="1484784"/>
            <a:ext cx="7584842" cy="3456383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831637" y="2132855"/>
            <a:ext cx="6624735" cy="10801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831637" y="3284983"/>
            <a:ext cx="6624735" cy="122413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13" name="Прямоугольник 12"/>
          <p:cNvSpPr/>
          <p:nvPr userDrawn="1"/>
        </p:nvSpPr>
        <p:spPr bwMode="auto">
          <a:xfrm>
            <a:off x="1967542" y="1188367"/>
            <a:ext cx="8352927" cy="40492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 </a:t>
            </a:r>
            <a:r>
              <a:rPr/>
              <a:t>Образец текста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 bwMode="auto">
          <a:xfrm>
            <a:off x="487679" y="1600200"/>
            <a:ext cx="5388863" cy="4526279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>
              <a:defRPr/>
            </a:pPr>
            <a:r>
              <a:rPr/>
              <a:t> </a:t>
            </a:r>
            <a:r>
              <a:rPr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6356" y="1441375"/>
            <a:ext cx="5386917" cy="65300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14357" y="1448779"/>
            <a:ext cx="5502257" cy="64560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 bwMode="auto">
          <a:xfrm>
            <a:off x="6156007" y="2276865"/>
            <a:ext cx="5462969" cy="3849170"/>
          </a:xfrm>
        </p:spPr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 bwMode="auto">
          <a:xfrm>
            <a:off x="515381" y="2258870"/>
            <a:ext cx="5462969" cy="3849170"/>
          </a:xfrm>
        </p:spPr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740803" y="1412777"/>
            <a:ext cx="6747105" cy="3795246"/>
          </a:xfrm>
          <a:prstGeom prst="rect">
            <a:avLst/>
          </a:prstGeom>
          <a:blipFill>
            <a:blip r:embed="rId2">
              <a:alphaModFix amt="36000"/>
            </a:blip>
            <a:stretch/>
          </a:blipFill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Вставка рисунка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239434" y="5373215"/>
            <a:ext cx="7615765" cy="97043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cxnSp>
        <p:nvCxnSpPr>
          <p:cNvPr id="8" name="Straight Connector 9"/>
          <p:cNvCxnSpPr>
            <a:cxnSpLocks/>
          </p:cNvCxnSpPr>
          <p:nvPr userDrawn="1"/>
        </p:nvCxnSpPr>
        <p:spPr bwMode="auto">
          <a:xfrm>
            <a:off x="18355" y="943135"/>
            <a:ext cx="12191999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>
            <a:cxnSpLocks/>
          </p:cNvCxnSpPr>
          <p:nvPr userDrawn="1"/>
        </p:nvCxnSpPr>
        <p:spPr bwMode="auto">
          <a:xfrm>
            <a:off x="18355" y="979139"/>
            <a:ext cx="12191999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609599" y="188640"/>
            <a:ext cx="10972800" cy="864095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9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09599" y="188640"/>
            <a:ext cx="10972800" cy="8640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0" y="1196751"/>
            <a:ext cx="12191999" cy="1587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lvl1pPr algn="ctr" defTabSz="914400">
        <a:lnSpc>
          <a:spcPts val="5799"/>
        </a:lnSpc>
        <a:spcBef>
          <a:spcPts val="0"/>
        </a:spcBef>
        <a:buNone/>
        <a:defRPr sz="40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61949" indent="-361949" algn="l" defTabSz="914400">
        <a:spcBef>
          <a:spcPts val="0"/>
        </a:spcBef>
        <a:buFont typeface="Arial"/>
        <a:buChar char="•"/>
        <a:defRPr sz="24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49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4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4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69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 sz="3600"/>
              <a:t>Приложение для организации благотворительных мероприятий</a:t>
            </a:r>
            <a:r>
              <a:rPr lang="ru-RU" sz="3600"/>
              <a:t> </a:t>
            </a:r>
            <a:r>
              <a:rPr lang="ru-RU" sz="3600"/>
              <a:t>E</a:t>
            </a:r>
            <a:r>
              <a:rPr lang="ru-RU" sz="3600"/>
              <a:t>c</a:t>
            </a:r>
            <a:r>
              <a:rPr lang="ru-RU" sz="3600"/>
              <a:t>o</a:t>
            </a:r>
            <a:r>
              <a:rPr lang="ru-RU" sz="3600"/>
              <a:t>E</a:t>
            </a:r>
            <a:r>
              <a:rPr lang="ru-RU" sz="3600"/>
              <a:t>v</a:t>
            </a:r>
            <a:r>
              <a:rPr lang="ru-RU" sz="3600"/>
              <a:t>e</a:t>
            </a:r>
            <a:r>
              <a:rPr lang="ru-RU" sz="3600"/>
              <a:t>n</a:t>
            </a:r>
            <a:r>
              <a:rPr lang="ru-RU" sz="3600"/>
              <a:t>t</a:t>
            </a:r>
            <a:r>
              <a:rPr lang="ru-RU" sz="3600"/>
              <a:t>s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Состав команды</a:t>
            </a:r>
            <a:r>
              <a:rPr lang="ru-RU"/>
              <a:t>:</a:t>
            </a:r>
            <a:endParaRPr lang="ru-RU"/>
          </a:p>
          <a:p>
            <a:pPr>
              <a:defRPr/>
            </a:pPr>
            <a:r>
              <a:rPr lang="ru-RU"/>
              <a:t>Аналитик — Гиндуллин Марат</a:t>
            </a:r>
            <a:endParaRPr lang="ru-RU"/>
          </a:p>
          <a:p>
            <a:pPr>
              <a:defRPr/>
            </a:pPr>
            <a:r>
              <a:rPr lang="ru-RU"/>
              <a:t>Разработчик — Шамсутдинов Нурсултан</a:t>
            </a:r>
            <a:endParaRPr lang="ru-RU"/>
          </a:p>
          <a:p>
            <a:pPr>
              <a:defRPr/>
            </a:pPr>
            <a:r>
              <a:rPr lang="ru-RU"/>
              <a:t>Тестировщик — Муллагалиев Амир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42785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Цель проекта -</a:t>
            </a:r>
            <a:endParaRPr/>
          </a:p>
        </p:txBody>
      </p:sp>
      <p:sp>
        <p:nvSpPr>
          <p:cNvPr id="118657626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sz="2800"/>
              <a:t>Создание удобного приложения для людей, целью которых является организация и </a:t>
            </a:r>
            <a:r>
              <a:rPr sz="2800"/>
              <a:t>пров</a:t>
            </a:r>
            <a:r>
              <a:rPr sz="2800"/>
              <a:t>едение мероприятий благотворительного характера, а также для людей, которые будут приглашены на данные мероприятия.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10836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Функционал</a:t>
            </a:r>
            <a:endParaRPr/>
          </a:p>
        </p:txBody>
      </p:sp>
      <p:sp>
        <p:nvSpPr>
          <p:cNvPr id="76067092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/>
              <a:t>1)Добавление нового события, пользователь указывает при этом название, дату, время, описание, категорию и список участников.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2)Последующая возможность редактирования события.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3)Последующая возможность удаления события.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4)Просмотр списка всех событий в виде таблицы.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5)При просмотре таблицы событий — возможность сортировать по определённому полю.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396092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Интерфейс</a:t>
            </a:r>
            <a:endParaRPr/>
          </a:p>
        </p:txBody>
      </p:sp>
      <p:sp>
        <p:nvSpPr>
          <p:cNvPr id="3800321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136995" y="3561291"/>
            <a:ext cx="5119982" cy="244088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/>
              <a:t>Главное меню</a:t>
            </a:r>
            <a:endParaRPr/>
          </a:p>
        </p:txBody>
      </p:sp>
      <p:pic>
        <p:nvPicPr>
          <p:cNvPr id="131047680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09599" y="1474949"/>
            <a:ext cx="6231233" cy="4647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0745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000" b="0" i="0" u="none" strike="noStrike" cap="none" spc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Интерфейс</a:t>
            </a:r>
            <a:endParaRPr/>
          </a:p>
        </p:txBody>
      </p:sp>
      <p:sp>
        <p:nvSpPr>
          <p:cNvPr id="68761779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326312" y="3429000"/>
            <a:ext cx="5331649" cy="182879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sz="2400"/>
              <a:t>Окно </a:t>
            </a:r>
            <a:r>
              <a:rPr sz="2400" i="0" u="none"/>
              <a:t>«Просмотр событий»</a:t>
            </a:r>
            <a:endParaRPr sz="2400" i="0"/>
          </a:p>
        </p:txBody>
      </p:sp>
      <p:pic>
        <p:nvPicPr>
          <p:cNvPr id="36653319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09599" y="1943100"/>
            <a:ext cx="6264384" cy="4193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784329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000" b="0" i="0" u="none" strike="noStrike" cap="none" spc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Интерфейс</a:t>
            </a:r>
            <a:endParaRPr/>
          </a:p>
        </p:txBody>
      </p:sp>
      <p:sp>
        <p:nvSpPr>
          <p:cNvPr id="151321683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843712" y="3626643"/>
            <a:ext cx="5209412" cy="2392626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sz="2400" i="1"/>
              <a:t>Окно </a:t>
            </a:r>
            <a:r>
              <a:rPr sz="2400" i="0" u="none"/>
              <a:t>«Создать событие»</a:t>
            </a:r>
            <a:endParaRPr/>
          </a:p>
        </p:txBody>
      </p:sp>
      <p:pic>
        <p:nvPicPr>
          <p:cNvPr id="190871605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18079" y="1997076"/>
            <a:ext cx="5474524" cy="4606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80448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Задачи каждого члена команды</a:t>
            </a:r>
            <a:endParaRPr/>
          </a:p>
        </p:txBody>
      </p:sp>
      <p:sp>
        <p:nvSpPr>
          <p:cNvPr id="32536705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/>
              <a:t>Аналитик — Марат. Задачи</a:t>
            </a:r>
            <a:r>
              <a:rPr/>
              <a:t>:</a:t>
            </a:r>
            <a:endParaRPr/>
          </a:p>
          <a:p>
            <a:pPr>
              <a:defRPr/>
            </a:pPr>
            <a:r>
              <a:rPr/>
              <a:t>	</a:t>
            </a:r>
            <a:r>
              <a:rPr/>
              <a:t>1</a:t>
            </a:r>
            <a:r>
              <a:rPr/>
              <a:t>)Связь с заказчиком, сбор его требований.</a:t>
            </a:r>
            <a:endParaRPr/>
          </a:p>
          <a:p>
            <a:pPr>
              <a:defRPr/>
            </a:pPr>
            <a:r>
              <a:rPr/>
              <a:t>	2)Постановка задач команде.</a:t>
            </a:r>
            <a:endParaRPr/>
          </a:p>
          <a:p>
            <a:pPr>
              <a:defRPr/>
            </a:pPr>
            <a:r>
              <a:rPr/>
              <a:t>	3)Презентация продукта заказчику</a:t>
            </a:r>
            <a:endParaRPr/>
          </a:p>
          <a:p>
            <a:pPr>
              <a:defRPr/>
            </a:pPr>
            <a:r>
              <a:rPr/>
              <a:t>Разработчик — Нурсултан. Задачи:</a:t>
            </a:r>
            <a:endParaRPr/>
          </a:p>
          <a:p>
            <a:pPr>
              <a:defRPr/>
            </a:pPr>
            <a:r>
              <a:rPr/>
              <a:t>	1)Написание программного обеспечения.</a:t>
            </a:r>
            <a:endParaRPr/>
          </a:p>
          <a:p>
            <a:pPr>
              <a:defRPr/>
            </a:pPr>
            <a:r>
              <a:rPr/>
              <a:t>	2)С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вязь с заказчиком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Тестировщик — Амир. Задачи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1)Тестировка приложения, созданного разработчиком.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2)Выявление багов в созданном приложении, их формулировка.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3)Расстановка приоритетов для каждого из выявленных багов.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1900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Взимодействие между членами команды</a:t>
            </a:r>
            <a:endParaRPr/>
          </a:p>
        </p:txBody>
      </p:sp>
      <p:sp>
        <p:nvSpPr>
          <p:cNvPr id="112389464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8003941" cy="966256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/>
              <a:t>В качестве таск-менеджера мы использовали онлайн приложение </a:t>
            </a:r>
            <a:r>
              <a:rPr/>
              <a:t>W</a:t>
            </a:r>
            <a:r>
              <a:rPr/>
              <a:t>E</a:t>
            </a:r>
            <a:r>
              <a:rPr/>
              <a:t>E</a:t>
            </a:r>
            <a:r>
              <a:rPr/>
              <a:t>E</a:t>
            </a:r>
            <a:r>
              <a:rPr/>
              <a:t>K</a:t>
            </a:r>
            <a:endParaRPr/>
          </a:p>
        </p:txBody>
      </p:sp>
      <p:pic>
        <p:nvPicPr>
          <p:cNvPr id="71377804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88974" y="2566458"/>
            <a:ext cx="8631999" cy="4100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afari">
  <a:themeElements>
    <a:clrScheme name="Safari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Исполнитель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algn="tl" flip="none" sx="100000" sy="100000" tx="0" ty="0"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Р7-Офис/2024.4.2.721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Honor</cp:lastModifiedBy>
  <cp:revision>6</cp:revision>
  <dcterms:modified xsi:type="dcterms:W3CDTF">2025-04-19T07:50:05Z</dcterms:modified>
  <cp:category/>
  <cp:contentStatus/>
  <cp:version/>
</cp:coreProperties>
</file>