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0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E7F81-5517-4E18-BF11-4EC2654278ED}" v="4312" dt="2022-02-15T11:41:14.484"/>
    <p1510:client id="{FBA2B472-5544-4055-B316-C90FD3CB0578}" v="106" dt="2022-02-08T12:21:55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.a.marfin.w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authamp10/google-playstore-ap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+mj-lt"/>
              </a:rPr>
              <a:t>Марфин Марат Андреевич</a:t>
            </a:r>
          </a:p>
          <a:p>
            <a:endParaRPr lang="ru-RU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Autofit/>
          </a:bodyPr>
          <a:lstStyle/>
          <a:p>
            <a:r>
              <a:rPr lang="ru-RU" sz="3600" dirty="0">
                <a:ea typeface="+mj-lt"/>
                <a:cs typeface="+mj-lt"/>
              </a:rPr>
              <a:t>Обзоры на приложения в Google Play Store</a:t>
            </a:r>
            <a:endParaRPr lang="ru-RU" sz="3600">
              <a:cs typeface="Calibri Light"/>
            </a:endParaRP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февраль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i="1" dirty="0"/>
              <a:t>ФИО: Марфин Марат Андреевич</a:t>
            </a:r>
            <a:endParaRPr lang="ru-RU" sz="2000" i="1" dirty="0">
              <a:cs typeface="Calibri"/>
            </a:endParaRPr>
          </a:p>
          <a:p>
            <a:r>
              <a:rPr lang="ru-RU" sz="2000" i="1" dirty="0"/>
              <a:t>Образование: Забайкальский государственный университет, Программное обеспечение вычислительной техники и автоматизированных систем. </a:t>
            </a:r>
            <a:endParaRPr lang="ru-RU" sz="2000" i="1" dirty="0">
              <a:cs typeface="Calibri"/>
            </a:endParaRPr>
          </a:p>
          <a:p>
            <a:r>
              <a:rPr lang="ru-RU" sz="2000" i="1" dirty="0"/>
              <a:t>Опыт в </a:t>
            </a:r>
            <a:r>
              <a:rPr lang="ru-RU" sz="2000" i="1" dirty="0" err="1"/>
              <a:t>Сбере</a:t>
            </a:r>
            <a:r>
              <a:rPr lang="ru-RU" sz="2000" i="1" dirty="0"/>
              <a:t>: </a:t>
            </a:r>
          </a:p>
          <a:p>
            <a:pPr lvl="1"/>
            <a:r>
              <a:rPr lang="ru-RU" sz="1600" i="1" dirty="0"/>
              <a:t>Стаж - 4 года,</a:t>
            </a:r>
            <a:endParaRPr lang="ru-RU" dirty="0"/>
          </a:p>
          <a:p>
            <a:pPr lvl="1"/>
            <a:r>
              <a:rPr lang="ru-RU" sz="1600" i="1" dirty="0"/>
              <a:t>Подразделение: Центр компетенции по защите критичных бизнес-приложений,</a:t>
            </a:r>
            <a:endParaRPr lang="ru-RU" sz="1600" dirty="0">
              <a:cs typeface="Calibri"/>
            </a:endParaRPr>
          </a:p>
          <a:p>
            <a:pPr lvl="1"/>
            <a:r>
              <a:rPr lang="ru-RU" sz="1600" i="1" dirty="0">
                <a:cs typeface="Calibri"/>
              </a:rPr>
              <a:t>Должность: Эксперт,</a:t>
            </a:r>
            <a:endParaRPr lang="ru-RU" sz="1600" i="1" dirty="0"/>
          </a:p>
          <a:p>
            <a:pPr lvl="1"/>
            <a:r>
              <a:rPr lang="ru-RU" sz="1600" i="1" dirty="0">
                <a:ea typeface="+mn-lt"/>
                <a:cs typeface="+mn-lt"/>
              </a:rPr>
              <a:t>Основной функционал: Расследование инцидентов КБ, согласование запросов на корректировку/</a:t>
            </a:r>
            <a:r>
              <a:rPr lang="ru-RU" sz="1600" dirty="0">
                <a:ea typeface="+mn-lt"/>
                <a:cs typeface="+mn-lt"/>
              </a:rPr>
              <a:t>предоставление прав</a:t>
            </a:r>
            <a:r>
              <a:rPr lang="ru-RU" sz="1600" i="1" dirty="0">
                <a:ea typeface="+mn-lt"/>
                <a:cs typeface="+mn-lt"/>
              </a:rPr>
              <a:t> в БД. </a:t>
            </a:r>
            <a:endParaRPr lang="ru-RU" sz="1600" i="1" dirty="0"/>
          </a:p>
          <a:p>
            <a:r>
              <a:rPr lang="ru-RU" sz="2000" i="1" dirty="0"/>
              <a:t>Город: </a:t>
            </a:r>
            <a:r>
              <a:rPr lang="ru-RU" sz="2000" i="1" dirty="0">
                <a:ea typeface="+mn-lt"/>
                <a:cs typeface="+mn-lt"/>
              </a:rPr>
              <a:t>Новосибирск</a:t>
            </a:r>
            <a:r>
              <a:rPr lang="ru-RU" sz="2000" i="1" dirty="0"/>
              <a:t> </a:t>
            </a:r>
            <a:endParaRPr lang="ru-RU" sz="2000" i="1" dirty="0">
              <a:cs typeface="Calibri"/>
            </a:endParaRPr>
          </a:p>
          <a:p>
            <a:r>
              <a:rPr lang="ru-RU" sz="2000" i="1" dirty="0"/>
              <a:t>Готовность к переезду: Зависит от города.</a:t>
            </a:r>
            <a:endParaRPr lang="ru-RU" sz="2000" i="1" dirty="0">
              <a:cs typeface="Calibri"/>
            </a:endParaRPr>
          </a:p>
          <a:p>
            <a:r>
              <a:rPr lang="ru-RU" sz="2000" i="1" dirty="0"/>
              <a:t>Контакты:</a:t>
            </a:r>
            <a:endParaRPr lang="ru-RU" sz="2000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lvl="1"/>
            <a:r>
              <a:rPr lang="ru-RU" sz="1600" i="1" dirty="0"/>
              <a:t>Почта: </a:t>
            </a:r>
            <a:r>
              <a:rPr lang="ru-RU" sz="1600" i="1" dirty="0">
                <a:hlinkClick r:id="rId2"/>
              </a:rPr>
              <a:t>m.a.marfin.w@gmail.com</a:t>
            </a:r>
            <a:endParaRPr lang="ru-RU" sz="1600" i="1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данных приложений Google Play Store:</a:t>
            </a:r>
            <a:endParaRPr lang="ru-RU" sz="2000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lvl="1"/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Популярные приложений по категориям,</a:t>
            </a: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lvl="1"/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Дорогие приложения\категории,</a:t>
            </a: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lvl="1"/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Категории без отзывов,</a:t>
            </a: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lvl="1"/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Статистика по годам.</a:t>
            </a: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lvl="1"/>
            <a:endParaRPr lang="ru-RU" sz="2000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на репозиторий с кодом:</a:t>
            </a:r>
            <a:endParaRPr lang="ru-RU" sz="2000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lvl="1"/>
            <a:r>
              <a:rPr lang="ru-RU" sz="1800" dirty="0">
                <a:ea typeface="+mn-lt"/>
                <a:cs typeface="+mn-lt"/>
              </a:rPr>
              <a:t>https://github.com/MaratMar/sql_hometask/blob/45689f41e930e7f7ed5d6372ffdf6959639704f3/playstore-apps_v2.ipynb</a:t>
            </a: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Модель данных</a:t>
            </a:r>
            <a:endParaRPr lang="ru-RU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BDD6CAE-46EB-4FD2-B0FC-A14AD4293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6" r="110" b="2980"/>
          <a:stretch/>
        </p:blipFill>
        <p:spPr>
          <a:xfrm>
            <a:off x="1395185" y="1649922"/>
            <a:ext cx="9483237" cy="50009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1278FC-F21B-4964-ABCC-1FA0A3F06A35}"/>
              </a:ext>
            </a:extLst>
          </p:cNvPr>
          <p:cNvSpPr txBox="1"/>
          <p:nvPr/>
        </p:nvSpPr>
        <p:spPr>
          <a:xfrm>
            <a:off x="3742418" y="1284060"/>
            <a:ext cx="4983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i="1" dirty="0">
                <a:solidFill>
                  <a:srgbClr val="595959"/>
                </a:solidFill>
                <a:latin typeface="Calibri"/>
              </a:rPr>
              <a:t>Популярные приложений по категориям</a:t>
            </a:r>
            <a:endParaRPr lang="ru-RU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8228E-383C-48B1-A37B-725A498376B4}"/>
              </a:ext>
            </a:extLst>
          </p:cNvPr>
          <p:cNvSpPr txBox="1"/>
          <p:nvPr/>
        </p:nvSpPr>
        <p:spPr>
          <a:xfrm>
            <a:off x="10620828" y="1649185"/>
            <a:ext cx="14913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50" dirty="0">
                <a:latin typeface="Helvetica Neue"/>
              </a:rPr>
              <a:t>12 057 627 016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13977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Модель данных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278FC-F21B-4964-ABCC-1FA0A3F06A35}"/>
              </a:ext>
            </a:extLst>
          </p:cNvPr>
          <p:cNvSpPr txBox="1"/>
          <p:nvPr/>
        </p:nvSpPr>
        <p:spPr>
          <a:xfrm>
            <a:off x="3742418" y="1284060"/>
            <a:ext cx="4983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Дорогие приложения\категории</a:t>
            </a:r>
            <a:endParaRPr lang="ru-RU" dirty="0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FFAC3027-DFBE-415B-AA8E-FA865C97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18" y="1629856"/>
            <a:ext cx="6146800" cy="4860413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311AF0BB-1C7F-4924-8952-B8EF722BD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6" r="228" b="-199"/>
          <a:stretch/>
        </p:blipFill>
        <p:spPr>
          <a:xfrm>
            <a:off x="633186" y="1644198"/>
            <a:ext cx="4231071" cy="489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4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Модель данных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278FC-F21B-4964-ABCC-1FA0A3F06A35}"/>
              </a:ext>
            </a:extLst>
          </p:cNvPr>
          <p:cNvSpPr txBox="1"/>
          <p:nvPr/>
        </p:nvSpPr>
        <p:spPr>
          <a:xfrm>
            <a:off x="3742418" y="1284060"/>
            <a:ext cx="66801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Категории с количеством приложений без отзывов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02BF888-048B-4E3C-A46B-3740B9772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005" y="1714435"/>
            <a:ext cx="7750626" cy="4835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61F4B4-B1BD-4B9E-95F6-B91A1B7597C1}"/>
              </a:ext>
            </a:extLst>
          </p:cNvPr>
          <p:cNvSpPr txBox="1"/>
          <p:nvPr/>
        </p:nvSpPr>
        <p:spPr>
          <a:xfrm>
            <a:off x="684028" y="1773865"/>
            <a:ext cx="225587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1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021AA-992D-4375-98F4-0903524A02D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8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Модель данных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278FC-F21B-4964-ABCC-1FA0A3F06A35}"/>
              </a:ext>
            </a:extLst>
          </p:cNvPr>
          <p:cNvSpPr txBox="1"/>
          <p:nvPr/>
        </p:nvSpPr>
        <p:spPr>
          <a:xfrm>
            <a:off x="3742418" y="1284060"/>
            <a:ext cx="66801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Статистика по годам созданных приложений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021AA-992D-4375-98F4-0903524A02D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Рисунок 8" descr="Изображение выглядит как окно,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845736-DF36-48AD-8E42-1DDDC11D0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23" b="66645"/>
          <a:stretch/>
        </p:blipFill>
        <p:spPr>
          <a:xfrm>
            <a:off x="2972629" y="1903228"/>
            <a:ext cx="8466058" cy="4589987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4FB3FB42-2B5A-4D5C-8100-86498126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7" y="3329895"/>
            <a:ext cx="2743200" cy="17399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7147F2-46F0-42C1-9341-A971153942B1}"/>
              </a:ext>
            </a:extLst>
          </p:cNvPr>
          <p:cNvSpPr txBox="1"/>
          <p:nvPr/>
        </p:nvSpPr>
        <p:spPr>
          <a:xfrm>
            <a:off x="438150" y="3087429"/>
            <a:ext cx="2743200" cy="4078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Кол-во выпущенных приложений по годам</a:t>
            </a:r>
          </a:p>
          <a:p>
            <a:pPr algn="l"/>
            <a:endParaRPr lang="ru-RU" sz="10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8E5FB8-77E4-47D2-8814-C0C93E69E1F2}"/>
              </a:ext>
            </a:extLst>
          </p:cNvPr>
          <p:cNvSpPr txBox="1"/>
          <p:nvPr/>
        </p:nvSpPr>
        <p:spPr>
          <a:xfrm>
            <a:off x="5870722" y="1662002"/>
            <a:ext cx="5108944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Топ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000" i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по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000" i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количеству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000" i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выпущенных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000" i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приложений</a:t>
            </a:r>
            <a:endParaRPr lang="ru-RU" sz="1000" i="1" dirty="0" err="1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l"/>
            <a:endParaRPr lang="ru-RU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164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676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Jupyter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notebook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- Python 3.7 (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pandas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,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numpy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, 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os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,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matplotlib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)</a:t>
            </a:r>
          </a:p>
          <a:p>
            <a:pPr marL="457200" lvl="1" indent="0">
              <a:buNone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Данные  Google Play Store 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https://www.kaggle.com/gauthamp10/google-playstore-apps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</a:t>
            </a:r>
            <a:endParaRPr lang="ru-RU" sz="200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Обзоры на приложения в Google Play Store</vt:lpstr>
      <vt:lpstr>О себе</vt:lpstr>
      <vt:lpstr>Описание проекта</vt:lpstr>
      <vt:lpstr>Модель данных</vt:lpstr>
      <vt:lpstr>Модель данных</vt:lpstr>
      <vt:lpstr>Модель данных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Собенникова Татьяна Олеговна</cp:lastModifiedBy>
  <cp:revision>494</cp:revision>
  <dcterms:created xsi:type="dcterms:W3CDTF">2021-02-19T10:44:02Z</dcterms:created>
  <dcterms:modified xsi:type="dcterms:W3CDTF">2022-02-15T11:42:02Z</dcterms:modified>
</cp:coreProperties>
</file>