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4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4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4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2" descr=""/>
          <p:cNvPicPr/>
          <p:nvPr/>
        </p:nvPicPr>
        <p:blipFill>
          <a:blip r:embed="rId2"/>
          <a:srcRect l="0" t="17839" r="0" b="0"/>
          <a:stretch/>
        </p:blipFill>
        <p:spPr>
          <a:xfrm>
            <a:off x="716760" y="306360"/>
            <a:ext cx="11090880" cy="6238440"/>
          </a:xfrm>
          <a:prstGeom prst="rect">
            <a:avLst/>
          </a:prstGeom>
          <a:ln w="0">
            <a:noFill/>
          </a:ln>
        </p:spPr>
      </p:pic>
      <p:sp>
        <p:nvSpPr>
          <p:cNvPr id="1" name="Прямоугольник 13"/>
          <p:cNvSpPr/>
          <p:nvPr/>
        </p:nvSpPr>
        <p:spPr>
          <a:xfrm>
            <a:off x="5774400" y="306360"/>
            <a:ext cx="6032880" cy="6238440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Прямоугольник 14"/>
          <p:cNvSpPr/>
          <p:nvPr/>
        </p:nvSpPr>
        <p:spPr>
          <a:xfrm>
            <a:off x="392040" y="306360"/>
            <a:ext cx="5382360" cy="6252120"/>
          </a:xfrm>
          <a:prstGeom prst="rect">
            <a:avLst/>
          </a:prstGeom>
          <a:gradFill rotWithShape="0">
            <a:gsLst>
              <a:gs pos="0">
                <a:srgbClr val="27a530"/>
              </a:gs>
              <a:gs pos="100000">
                <a:srgbClr val="eae225"/>
              </a:gs>
            </a:gsLst>
            <a:lin ang="1920000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рямоугольник 17"/>
          <p:cNvSpPr/>
          <p:nvPr/>
        </p:nvSpPr>
        <p:spPr>
          <a:xfrm>
            <a:off x="8928000" y="6104160"/>
            <a:ext cx="2879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75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libri Light"/>
              </a:rPr>
              <a:t>Проект ПЕРЕЗАПУСК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516600" y="3048840"/>
            <a:ext cx="52574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16600" y="1366920"/>
            <a:ext cx="5257440" cy="1609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Рисунок 4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3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Прямая соединительная линия 6"/>
          <p:cNvSpPr/>
          <p:nvPr/>
        </p:nvSpPr>
        <p:spPr>
          <a:xfrm>
            <a:off x="838080" y="1191240"/>
            <a:ext cx="10515600" cy="0"/>
          </a:xfrm>
          <a:prstGeom prst="line">
            <a:avLst/>
          </a:prstGeom>
          <a:ln w="127000">
            <a:solidFill>
              <a:srgbClr val="e5e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Рисунок 14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2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  <p:pic>
        <p:nvPicPr>
          <p:cNvPr id="47" name="Рисунок 15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3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  <p:pic>
        <p:nvPicPr>
          <p:cNvPr id="48" name="Рисунок 16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4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  <p:pic>
        <p:nvPicPr>
          <p:cNvPr id="49" name="Рисунок 17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5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  <p:pic>
        <p:nvPicPr>
          <p:cNvPr id="50" name="Рисунок 18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6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4"/>
          <p:cNvSpPr/>
          <p:nvPr/>
        </p:nvSpPr>
        <p:spPr>
          <a:xfrm flipV="1">
            <a:off x="282600" y="282600"/>
            <a:ext cx="11625840" cy="6346080"/>
          </a:xfrm>
          <a:prstGeom prst="rect">
            <a:avLst/>
          </a:prstGeom>
          <a:noFill/>
          <a:ln w="76200">
            <a:solidFill>
              <a:srgbClr val="e8e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Рисунок 3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2"/>
          <a:stretch/>
        </p:blipFill>
        <p:spPr>
          <a:xfrm>
            <a:off x="0" y="0"/>
            <a:ext cx="1080" cy="1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kaggle.com/gauthamp10/google-playstore-apps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Описание проекта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Анализ данных приложений Google Play Store: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</a:rPr>
              <a:t>Популярные приложений по категориям,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</a:rPr>
              <a:t>Дорогие приложения\категории,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</a:rPr>
              <a:t>Категории без отзывов,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</a:rPr>
              <a:t>Статистика по годам.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Ссылка на репозиторий с кодом: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https://github.com/MaratMar/sql_hometask/blob/45689f41e930e7f7ed5d6372ffdf6959639704f3/playstore-apps_v2.ipynb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  <a:ea typeface="Calibri Light"/>
              </a:rPr>
              <a:t>Модель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Рисунок 5" descr=""/>
          <p:cNvPicPr/>
          <p:nvPr/>
        </p:nvPicPr>
        <p:blipFill>
          <a:blip r:embed="rId1"/>
          <a:srcRect l="0" t="3147" r="110" b="2979"/>
          <a:stretch/>
        </p:blipFill>
        <p:spPr>
          <a:xfrm>
            <a:off x="1395360" y="1649880"/>
            <a:ext cx="9482760" cy="50007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6"/>
          <p:cNvSpPr/>
          <p:nvPr/>
        </p:nvSpPr>
        <p:spPr>
          <a:xfrm>
            <a:off x="3742560" y="1284120"/>
            <a:ext cx="49834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</a:rPr>
              <a:t>Популярные приложений по категориям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0" name="TextBox 2"/>
          <p:cNvSpPr/>
          <p:nvPr/>
        </p:nvSpPr>
        <p:spPr>
          <a:xfrm>
            <a:off x="10620720" y="1649160"/>
            <a:ext cx="149112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Helvetica Neue"/>
              </a:rPr>
              <a:t>12 057 627 016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  <a:ea typeface="Calibri Light"/>
              </a:rPr>
              <a:t>Модель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3742560" y="1284120"/>
            <a:ext cx="49834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Дорогие приложения\категории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3" name="Рисунок 3" descr=""/>
          <p:cNvPicPr/>
          <p:nvPr/>
        </p:nvPicPr>
        <p:blipFill>
          <a:blip r:embed="rId1"/>
          <a:stretch/>
        </p:blipFill>
        <p:spPr>
          <a:xfrm>
            <a:off x="5199480" y="1629720"/>
            <a:ext cx="6146280" cy="4860000"/>
          </a:xfrm>
          <a:prstGeom prst="rect">
            <a:avLst/>
          </a:prstGeom>
          <a:ln w="0">
            <a:noFill/>
          </a:ln>
        </p:spPr>
      </p:pic>
      <p:pic>
        <p:nvPicPr>
          <p:cNvPr id="134" name="Рисунок 8" descr=""/>
          <p:cNvPicPr/>
          <p:nvPr/>
        </p:nvPicPr>
        <p:blipFill>
          <a:blip r:embed="rId2"/>
          <a:srcRect l="2507" t="0" r="231" b="-201"/>
          <a:stretch/>
        </p:blipFill>
        <p:spPr>
          <a:xfrm>
            <a:off x="633240" y="1644120"/>
            <a:ext cx="4230720" cy="48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  <a:ea typeface="Calibri Light"/>
              </a:rPr>
              <a:t>Модель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3742560" y="1284120"/>
            <a:ext cx="667980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Категории с количеством приложений без отзывов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7" name="Рисунок 5" descr=""/>
          <p:cNvPicPr/>
          <p:nvPr/>
        </p:nvPicPr>
        <p:blipFill>
          <a:blip r:embed="rId1"/>
          <a:stretch/>
        </p:blipFill>
        <p:spPr>
          <a:xfrm>
            <a:off x="2058120" y="1714320"/>
            <a:ext cx="7750440" cy="48348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2"/>
          <p:cNvSpPr/>
          <p:nvPr/>
        </p:nvSpPr>
        <p:spPr>
          <a:xfrm>
            <a:off x="684000" y="1773720"/>
            <a:ext cx="225540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Box 7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2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  <a:ea typeface="Calibri Light"/>
              </a:rPr>
              <a:t>Модель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Box 6"/>
          <p:cNvSpPr/>
          <p:nvPr/>
        </p:nvSpPr>
        <p:spPr>
          <a:xfrm>
            <a:off x="3742560" y="1284120"/>
            <a:ext cx="66798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Статистика по годам созданных приложений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42" name="TextBox 7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Рисунок 8" descr="Изображение выглядит как окно, здание&#10;&#10;Автоматически созданное описание"/>
          <p:cNvPicPr/>
          <p:nvPr/>
        </p:nvPicPr>
        <p:blipFill>
          <a:blip r:embed="rId1"/>
          <a:srcRect l="0" t="0" r="-524" b="66645"/>
          <a:stretch/>
        </p:blipFill>
        <p:spPr>
          <a:xfrm>
            <a:off x="2972520" y="1903320"/>
            <a:ext cx="8465760" cy="458964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10" descr=""/>
          <p:cNvPicPr/>
          <p:nvPr/>
        </p:nvPicPr>
        <p:blipFill>
          <a:blip r:embed="rId2"/>
          <a:stretch/>
        </p:blipFill>
        <p:spPr>
          <a:xfrm>
            <a:off x="276480" y="3330000"/>
            <a:ext cx="2742840" cy="1739520"/>
          </a:xfrm>
          <a:prstGeom prst="rect">
            <a:avLst/>
          </a:prstGeom>
          <a:ln w="0">
            <a:noFill/>
          </a:ln>
        </p:spPr>
      </p:pic>
      <p:sp>
        <p:nvSpPr>
          <p:cNvPr id="145" name="TextBox 12"/>
          <p:cNvSpPr/>
          <p:nvPr/>
        </p:nvSpPr>
        <p:spPr>
          <a:xfrm>
            <a:off x="438120" y="3087360"/>
            <a:ext cx="27428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ru-RU" sz="1000" spc="-1" strike="noStrike">
                <a:solidFill>
                  <a:srgbClr val="595959"/>
                </a:solidFill>
                <a:latin typeface="Calibri"/>
                <a:ea typeface="Calibri"/>
              </a:rPr>
              <a:t>Кол-во выпущенных приложений по годам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146" name="TextBox 13"/>
          <p:cNvSpPr/>
          <p:nvPr/>
        </p:nvSpPr>
        <p:spPr>
          <a:xfrm>
            <a:off x="5870880" y="1662120"/>
            <a:ext cx="51087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595959"/>
                </a:solidFill>
                <a:latin typeface="Calibri"/>
                <a:ea typeface="Calibri"/>
              </a:rPr>
              <a:t>Топ по количеству выпущенных приложений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56040"/>
            <a:ext cx="10515240" cy="75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Используемые технологии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169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595959"/>
                </a:solidFill>
                <a:latin typeface="Calibri"/>
                <a:ea typeface="Calibri"/>
              </a:rPr>
              <a:t>Jupyter notebook - Python 3.7 (pandas, numpy, os, matplotlib)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595959"/>
                </a:solidFill>
                <a:latin typeface="Calibri"/>
                <a:ea typeface="Calibri"/>
              </a:rPr>
              <a:t>Данные  Google Play Store </a:t>
            </a:r>
            <a:r>
              <a:rPr b="0" lang="ru-RU" sz="2000" spc="-1" strike="noStrike" u="sng">
                <a:solidFill>
                  <a:srgbClr val="595959"/>
                </a:solidFill>
                <a:uFillTx/>
                <a:latin typeface="Calibri"/>
                <a:ea typeface="Calibri"/>
                <a:hlinkClick r:id="rId1"/>
              </a:rPr>
              <a:t>https://www.kaggle.com/gauthamp10/google-playstore-apps</a:t>
            </a:r>
            <a:r>
              <a:rPr b="0" lang="ru-RU" sz="2000" spc="-1" strike="noStrike">
                <a:solidFill>
                  <a:srgbClr val="595959"/>
                </a:solidFill>
                <a:latin typeface="Calibri"/>
                <a:ea typeface="Calibri"/>
              </a:rPr>
              <a:t> 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LibreOffice/7.2.4.1$Windows_X86_64 LibreOffice_project/27d75539669ac387bb498e35313b970b7fe9c4f9</Application>
  <AppVersion>15.0000</AppVersion>
  <Words>61</Words>
  <Paragraphs>18</Paragraphs>
  <Company>ПАО Сбербанк России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2021-02-19T10:44:02Z</dcterms:created>
  <dc:creator>Шумихина Ольга Ивановна</dc:creator>
  <dc:description/>
  <dc:language>ru-RU</dc:language>
  <cp:lastModifiedBy/>
  <dcterms:modified xsi:type="dcterms:W3CDTF">2022-10-16T12:50:01Z</dcterms:modified>
  <cp:revision>495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9</vt:i4>
  </property>
</Properties>
</file>