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A77E-C6F3-94CD-1CE1-7DA21236D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DDAA-706B-7081-69FA-093178C5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9A1-8FDB-4BAA-EB0D-CE4AF242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633C-5F74-B261-9ABB-6EA58457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5786-33F5-74C5-AAE7-33A52742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E451-3603-836F-C4CE-4B2AA5DD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9D638-A7ED-7E65-9D62-6BA0E9F3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3CED-59F6-87E6-E8E2-292070B9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E2B7-BB4D-E77A-AF30-EEE1EFFD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897C-8D15-71A1-FF11-DC7AC2BA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4BA0E-6D65-A916-EF35-6202A5046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8738A-9F07-2E11-5F13-4990C023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92AB-0522-03C7-3F93-DEA17663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8656-07BD-1421-A48C-2DAD5966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6F1A-7A2C-F006-1AE2-8723971D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BB7-CA1B-831E-61F8-ADF33F74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B895-C274-7180-EECD-34D26A80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B636-7720-957C-B61B-4CA1D023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3041-234C-32E4-D374-1DF0CE3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3A6C-D6AE-07A0-9CCE-1CE3158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653B-80B3-4C96-58FB-7CEC1034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DCE5B-8073-B1DF-6774-71C24BBC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65CE-766B-FE4E-FB1C-EA3F4150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4349-4501-13F9-A0DC-969E1FB2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DD71-3156-A571-D584-1BC2D2BB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F138-B5E8-1033-58D8-EB49131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0A60-3AD1-470F-20EF-D9A242E9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CDB1-D32A-BAD1-012B-72060EFBF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5E73-7F2F-383A-9BD2-BE22DC9B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83D49-EB8D-6C8C-41DF-B5A9F5EA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B221-82CD-01E5-5F54-853B1F5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D766-26D6-0DEE-8319-070F8B7E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5DB55-7008-2981-2609-758B8973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CF2C-BBDA-234B-9EEB-546E9CDB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5109D-E384-D06D-BC51-323302B92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AD03A-CC00-FA8D-7371-587542D79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5C84-5336-3839-5699-94C2E4BA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DF703-28BF-6CC5-5FBF-2B634FFC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0E546-65D2-EA85-388D-BF6B6B6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5C9D-50CE-8DDD-6E0E-2610E69F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C547-0112-036D-3370-BCFE09F3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02998-E83D-A293-E0AD-A3D54E6C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0D96E-54FF-5265-1C8E-6CAD57F3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DB459-2836-3DF8-4B31-281CF080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0196C-A6DE-F537-8AC2-7C11D6A2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49A7-4E4C-EC07-3E38-E4015F22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4AF9-3776-5283-572B-B5358E95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4332-7615-EB65-D772-19997964C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A17FA-DA12-267A-45BF-D69EB5FAF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0D70-B406-8122-64C0-0AFBC2BA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E59F-5424-7EE1-0B8A-BB2B44AF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F62-FD73-E527-8024-B5C46CD2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0D20-CDDD-357E-8C92-0F307D34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3FA0B-A7CF-A8E8-ABCC-8C2A6B54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0539-C434-D9EF-A89B-2CA81F23F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3509D-7E6E-F160-E208-26A4BAA1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A4BE1-6876-CD2B-96CC-20CF240F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0C06-20F4-4A44-F04D-D2BEA094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1B1D7-21E8-17A5-B7EF-4B659230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52B0-1E1B-0AC0-92BE-67FF5101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28C7-9393-C019-16AB-0F098883A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29F6-8572-4B33-9E8E-9B5A15CE8651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7E3C-D5AE-79FA-7ADF-39661B4E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AC5D-DCCD-A854-9E96-92B22BE33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07C9-AB30-42FF-A139-B0CAEB99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348803-AD6E-D0A1-D0AD-45368CD5424A}"/>
              </a:ext>
            </a:extLst>
          </p:cNvPr>
          <p:cNvSpPr txBox="1"/>
          <p:nvPr/>
        </p:nvSpPr>
        <p:spPr>
          <a:xfrm>
            <a:off x="2299317" y="2485748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text 1</a:t>
            </a:r>
          </a:p>
        </p:txBody>
      </p:sp>
    </p:spTree>
    <p:extLst>
      <p:ext uri="{BB962C8B-B14F-4D97-AF65-F5344CB8AC3E}">
        <p14:creationId xmlns:p14="http://schemas.microsoft.com/office/powerpoint/2010/main" val="225373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63F0AB-4CFE-986B-F9E1-84BC0810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905" y="1248309"/>
            <a:ext cx="4758651" cy="36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Marat Nikitin</dc:creator>
  <cp:lastModifiedBy>Marat Nikitin</cp:lastModifiedBy>
  <cp:revision>3</cp:revision>
  <dcterms:created xsi:type="dcterms:W3CDTF">2022-12-27T14:38:02Z</dcterms:created>
  <dcterms:modified xsi:type="dcterms:W3CDTF">2022-12-27T15:53:43Z</dcterms:modified>
</cp:coreProperties>
</file>