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2E99-511B-943B-D987-B6A7AA105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5BBCB-8315-DCF0-27E2-C871BE90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9E8F-B388-F6C2-47C4-B91B9569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1396-B1EC-36E4-EC4D-BB360730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4719-33F2-4313-5817-911CAD1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435F-B76D-AC0F-9F2B-081FF8BF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5432-D01B-4774-3450-A5C3479EF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B9E1-FBC0-489E-4506-00369428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0FE9-D41B-7B76-6186-EBEB26AF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D07F-3430-B2FE-D0B2-291C91BF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3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43331-B86F-2CF1-3F09-63B9D2721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4E08-CFF0-4747-28A3-33CACFCD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EE3C-986A-0E1E-EDA3-196581F3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ADCB-6C3A-40C5-438F-464CD8BD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028A-F857-7F42-549E-9DB1072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9C68-7E17-C7EF-CF94-35BF4CE4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0633-E8BC-3186-88DC-5641B03C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2E8C-B556-CCA2-A530-4A1EB8D3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982C-EB63-6E1C-B543-7FF79F5C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DF03-5AC0-35B7-32B7-8A07171C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D955-BE91-95B5-FFFB-B7AF2FA7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76500-8D7A-A4F6-02FA-2F741F20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B535-114A-3034-E62C-85A85C57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F4A3-CE5D-DD88-CE89-0D73FF4B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9B63-C96B-29C0-6620-C44A5BD3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196D-A290-C3E8-9C20-0A062227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54F-2184-FC69-7591-2791AC8F7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3C032-D1B7-BF34-BC1D-91F3440D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9753-D2C4-0151-8192-078DB22B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FB440-51B5-8446-D8E2-C29C9E42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4C2A3-AE7F-A2CE-742D-8DADF961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B401-CE59-5C0D-FEC4-2221E845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666A-B417-5EBA-53A5-1401D2BE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E6F0-1F38-7B54-9AA0-BFD34E6BF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ADE41-DC6D-2F3C-7CEB-4B8A224B8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81DE8-CB6C-F24D-52F5-A9D67D6F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97215-D234-AB65-61E5-EA97F606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5CB8-A29B-BF13-5D77-78A6B299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02EF4-7347-58F8-84C8-DDF80FA5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643-16E6-F58E-8E09-CA056781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93976-01FE-BED9-CD81-35B71289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85E49-35BC-3AEC-3A73-2F15CB64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B51E-EDAD-27A5-073B-96DC0E95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C15DC-A9DF-5537-C341-AFD26CCD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4BDE2-0BFC-6638-8CEB-2B14D17A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568A3-880C-B9D6-18A0-EE697D6B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538E-A4E2-A781-7577-8A7C3CEC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90DB-1C01-465A-7FF7-BE4F37E0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8D5E7-7362-EF96-FF3F-5828ADE88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1851-6D01-4754-7BB3-0600AFE0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812C-6982-2FC3-9467-3E2FF24D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CCB48-F098-73F5-5808-6FF600F3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802-A15A-D490-A855-98D98CC4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DB922-CB0D-2EE4-5D6E-3074C9AEC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B67B8-A9ED-3DFF-840C-2333CF31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909CE-2715-F0B3-BE54-B8F37D2E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BB837-D7F3-E82A-0E23-DCC895A3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60E1-9170-9CEF-F683-DCFA1EDF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0CAB0-6214-665C-C0B3-9E7144AC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9F7B1-6369-06CF-AE9E-6419F5DA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0BA0-C5A8-8684-664D-19C818242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C458-9B91-490C-A1A0-8773195DACCE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FCEE-9A38-E72E-BA31-A1100E691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6298-6538-BB3C-46A6-C8E4E5A00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E24C-2BA1-4563-8231-CBB9FCA8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43A5F-0131-2C6F-C059-46210515ACDC}"/>
              </a:ext>
            </a:extLst>
          </p:cNvPr>
          <p:cNvSpPr txBox="1"/>
          <p:nvPr/>
        </p:nvSpPr>
        <p:spPr>
          <a:xfrm>
            <a:off x="3047260" y="2058119"/>
            <a:ext cx="6094520" cy="2746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"Lorem ipsum dolor sit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sed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labore et dolore magna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 minim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veniam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nostrud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exercitation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laboris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nisi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aliquip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irure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dolor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reprehenderit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voluptate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cillum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dolore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fugiat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pariatur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Excepteur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occaecat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cupidatat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proident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sunt in culpa qui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officia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deserunt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mollit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9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74057C4D-6713-C636-65A9-EEA6EFF7A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38" y="771624"/>
            <a:ext cx="8001524" cy="450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60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e the source image">
            <a:extLst>
              <a:ext uri="{FF2B5EF4-FFF2-40B4-BE49-F238E27FC236}">
                <a16:creationId xmlns:a16="http://schemas.microsoft.com/office/drawing/2014/main" id="{C2019645-B06F-920E-7613-5B183500F4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56" y="933061"/>
            <a:ext cx="7472888" cy="4670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47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e the source image">
            <a:extLst>
              <a:ext uri="{FF2B5EF4-FFF2-40B4-BE49-F238E27FC236}">
                <a16:creationId xmlns:a16="http://schemas.microsoft.com/office/drawing/2014/main" id="{40BCD47B-9C06-B180-6C45-F78AFFE52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73" y="776555"/>
            <a:ext cx="6828453" cy="476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794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Marat Nikitin</dc:creator>
  <cp:lastModifiedBy>Marat Nikitin</cp:lastModifiedBy>
  <cp:revision>2</cp:revision>
  <dcterms:created xsi:type="dcterms:W3CDTF">2022-12-27T14:38:37Z</dcterms:created>
  <dcterms:modified xsi:type="dcterms:W3CDTF">2022-12-27T15:52:31Z</dcterms:modified>
</cp:coreProperties>
</file>