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8170-F8FA-D060-66E8-DD327F884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151E-294D-DAD5-6EF7-99902126E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4950-C4AE-324C-B995-B5BEF6BA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996DD-03F4-0C3E-24D4-8FD725F2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0B98-4B2C-A73A-6C19-A268974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32F2-B1F9-3058-286F-F751D5A3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B401C-F93B-685F-605E-7730405DD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A206-0A33-7C98-BF05-1776D512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3395-4D21-50A7-018B-965C8FBF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D0DC-1546-CF1A-81FB-6972F350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49436-8248-1B7B-1E4E-9E3FD7A54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5D315-230B-29A2-A3AB-38D201AA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AE7FD-6328-9CAF-3D49-3431876A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8BE8-5221-D5BF-E7FF-122F708E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7482-3A85-5D36-F8FF-097C3748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78F-FD39-E924-4CF3-5846C44E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2FC9-4382-E1C0-2FBD-8E9FC0D7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9B76E-1D72-F723-4FBE-B69E3954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9212F-A299-4A3A-4ED4-3F29973C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CF0AD-8552-86A6-E75A-D91580DA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9294-5050-21EA-A088-7C27E050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C721F-EC1C-D24C-4826-65C5DC578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182B-453C-45CA-0AA3-141D90A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1C19-E060-980E-3392-BFBC0671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AE1E-B410-E309-A0C7-4F164EFB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F116-8F9E-ECA5-4244-D11B2F50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D8A1-B882-E8F0-5835-8A2B751DF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754CC-591A-7093-C0FC-62165F7F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34B3-83EA-CB32-5BF5-7360278A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D5EB8-FFD6-BE3E-BE7C-3074D408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07143-0E7D-A9B4-9C52-51BC5D8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D260-44E2-258C-49A9-174C451A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4826-1CD0-96C1-AC53-D4003B5A2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92B6-3279-F280-675C-4E60D8552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FAB05-5D6D-2743-ADA6-189146FD8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F342E-E496-0E5F-31BF-7C11724F2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78CC2-49D3-445A-EBFC-653B2749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F46EC-75BD-7078-5B42-43D723AB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20DF0-D5C9-175D-18E7-1708420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CC97-8231-865C-15EC-3365FB17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08FDD-441C-5A98-727B-ECD5A7C4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028D2-4A98-BBA8-44EB-D6874A58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5FE0C-720A-740E-8A29-E130DFD7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403DE-573B-CB95-2412-E72700F2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2CD83-F0BE-F95D-E96E-184D9103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6F28A-DF1D-43B0-5005-BC30A64B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BD2C-0DA2-E7CA-488C-433092A7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F507-CB5F-2AF9-6468-7D43287B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20F7-B4ED-B700-C89A-D8BD977B8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E926-DDE5-11AE-2F7E-C4BF89CB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EB64C-238C-9745-B2BE-1B3D99FA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4587C-27D0-4C1C-B6B4-DCCC0DC0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74A9-4A9D-16A2-AC79-CE0D2164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485DC-48F9-0B74-1FB1-F4A7F8866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123A-3874-17ED-8818-6BBED5D6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4F84-0AE2-793A-B134-C6D7B3FC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4F711-F2A8-4DA7-DBD5-2CCCFC7E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CF3F-EA8B-FF7D-C2E6-CC9616A1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5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A9B7C-3049-F01F-F132-852E0116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345D0-250F-F0B2-ECB2-8310A2C7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5676-DD84-FB47-4848-1DDA4201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3074-B73C-42DF-B81A-5C8BEF7B9235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925D-C3BD-9C25-A8B3-AE8E24682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065A-F0A3-E1E5-D6D2-B1F0B662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43C1-2051-4357-A2BA-337E7FC2E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8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89A112-CD7C-DE2F-3584-68B7675D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962025"/>
            <a:ext cx="64865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3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Marat Nikitin</dc:creator>
  <cp:lastModifiedBy>Marat Nikitin</cp:lastModifiedBy>
  <cp:revision>1</cp:revision>
  <dcterms:created xsi:type="dcterms:W3CDTF">2022-12-27T14:38:52Z</dcterms:created>
  <dcterms:modified xsi:type="dcterms:W3CDTF">2022-12-27T14:39:16Z</dcterms:modified>
</cp:coreProperties>
</file>