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5" r:id="rId8"/>
    <p:sldId id="282" r:id="rId9"/>
    <p:sldId id="257" r:id="rId10"/>
    <p:sldId id="258" r:id="rId11"/>
    <p:sldId id="261" r:id="rId12"/>
    <p:sldId id="262" r:id="rId13"/>
    <p:sldId id="263" r:id="rId14"/>
    <p:sldId id="283" r:id="rId15"/>
    <p:sldId id="284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Libre Franklin" panose="00000500000000000000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80FF2-D235-44A6-B691-2D11B081C51D}">
  <a:tblStyle styleId="{B6880FF2-D235-44A6-B691-2D11B081C51D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ef53879a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ef53879a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Numb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Date" TargetMode="External"/><Relationship Id="rId4" Type="http://schemas.openxmlformats.org/officeDocument/2006/relationships/hyperlink" Target="https://developer.mozilla.org/ru/docs/Web/JavaScript/Reference/Global_Objects/Mat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ru-RU"/>
              <a:t>JAVASCRIPT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Методы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 err="1"/>
              <a:t>obj.double</a:t>
            </a:r>
            <a:r>
              <a:rPr lang="en-US" dirty="0"/>
              <a:t> = function(a) {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	return a*2;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}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function triple(a) {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	return a*3;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}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let obj2 = {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	</a:t>
            </a:r>
            <a:r>
              <a:rPr lang="en-US" i="0" dirty="0" err="1"/>
              <a:t>trp</a:t>
            </a:r>
            <a:r>
              <a:rPr lang="en-US" i="0" dirty="0"/>
              <a:t>: triple;</a:t>
            </a:r>
            <a:endParaRPr dirty="0"/>
          </a:p>
          <a:p>
            <a:pPr marL="530352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i="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Копирование объектов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 dirty="0"/>
              <a:t>В </a:t>
            </a:r>
            <a:r>
              <a:rPr lang="en-US" b="1" dirty="0" err="1"/>
              <a:t>переменной</a:t>
            </a:r>
            <a:r>
              <a:rPr lang="en-US" b="1" dirty="0"/>
              <a:t>, </a:t>
            </a:r>
            <a:r>
              <a:rPr lang="en-US" b="1" dirty="0" err="1"/>
              <a:t>которой</a:t>
            </a:r>
            <a:r>
              <a:rPr lang="en-US" b="1" dirty="0"/>
              <a:t> </a:t>
            </a:r>
            <a:r>
              <a:rPr lang="en-US" b="1" dirty="0" err="1"/>
              <a:t>присвоен</a:t>
            </a:r>
            <a:r>
              <a:rPr lang="en-US" b="1" dirty="0"/>
              <a:t> </a:t>
            </a:r>
            <a:r>
              <a:rPr lang="en-US" b="1" dirty="0" err="1"/>
              <a:t>объект</a:t>
            </a:r>
            <a:r>
              <a:rPr lang="en-US" b="1" dirty="0"/>
              <a:t>, </a:t>
            </a:r>
            <a:r>
              <a:rPr lang="en-US" b="1" dirty="0" err="1"/>
              <a:t>хранится</a:t>
            </a:r>
            <a:r>
              <a:rPr lang="en-US" b="1" dirty="0"/>
              <a:t> </a:t>
            </a:r>
            <a:r>
              <a:rPr lang="en-US" b="1" dirty="0" err="1"/>
              <a:t>не</a:t>
            </a:r>
            <a:r>
              <a:rPr lang="en-US" b="1" dirty="0"/>
              <a:t> </a:t>
            </a:r>
            <a:r>
              <a:rPr lang="en-US" b="1" dirty="0" err="1"/>
              <a:t>сам</a:t>
            </a:r>
            <a:r>
              <a:rPr lang="en-US" b="1" dirty="0"/>
              <a:t> </a:t>
            </a:r>
            <a:r>
              <a:rPr lang="en-US" b="1" dirty="0" err="1"/>
              <a:t>объект</a:t>
            </a:r>
            <a:r>
              <a:rPr lang="en-US" b="1" dirty="0"/>
              <a:t>, а «</a:t>
            </a:r>
            <a:r>
              <a:rPr lang="en-US" b="1" dirty="0" err="1"/>
              <a:t>адрес</a:t>
            </a:r>
            <a:r>
              <a:rPr lang="en-US" b="1" dirty="0"/>
              <a:t> </a:t>
            </a:r>
            <a:r>
              <a:rPr lang="en-US" b="1" dirty="0" err="1"/>
              <a:t>его</a:t>
            </a:r>
            <a:r>
              <a:rPr lang="en-US" b="1" dirty="0"/>
              <a:t> </a:t>
            </a:r>
            <a:r>
              <a:rPr lang="en-US" b="1" dirty="0" err="1"/>
              <a:t>места</a:t>
            </a:r>
            <a:r>
              <a:rPr lang="en-US" b="1" dirty="0"/>
              <a:t> в </a:t>
            </a:r>
            <a:r>
              <a:rPr lang="en-US" b="1" dirty="0" err="1"/>
              <a:t>памяти</a:t>
            </a:r>
            <a:r>
              <a:rPr lang="en-US" b="1" dirty="0"/>
              <a:t>», </a:t>
            </a:r>
            <a:r>
              <a:rPr lang="en-US" b="1" dirty="0" err="1"/>
              <a:t>иными</a:t>
            </a:r>
            <a:r>
              <a:rPr lang="en-US" b="1" dirty="0"/>
              <a:t> </a:t>
            </a:r>
            <a:r>
              <a:rPr lang="en-US" b="1" dirty="0" err="1"/>
              <a:t>словами</a:t>
            </a:r>
            <a:r>
              <a:rPr lang="en-US" b="1" dirty="0"/>
              <a:t> – «</a:t>
            </a:r>
            <a:r>
              <a:rPr lang="en-US" b="1" dirty="0" err="1"/>
              <a:t>ссылка</a:t>
            </a:r>
            <a:r>
              <a:rPr lang="en-US" b="1" dirty="0"/>
              <a:t>»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него</a:t>
            </a:r>
            <a:r>
              <a:rPr lang="en-US" b="1" dirty="0"/>
              <a:t>.</a:t>
            </a: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1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let user = { name: '</a:t>
            </a:r>
            <a:r>
              <a:rPr lang="en-US" dirty="0" err="1"/>
              <a:t>Вася</a:t>
            </a:r>
            <a:r>
              <a:rPr lang="en-US" dirty="0"/>
              <a:t>' };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let admin = user;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admin.name = '</a:t>
            </a:r>
            <a:r>
              <a:rPr lang="en-US" dirty="0" err="1"/>
              <a:t>Петя</a:t>
            </a:r>
            <a:r>
              <a:rPr lang="en-US" dirty="0"/>
              <a:t>'; // </a:t>
            </a:r>
            <a:r>
              <a:rPr lang="en-US" dirty="0" err="1"/>
              <a:t>поменяли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через</a:t>
            </a:r>
            <a:r>
              <a:rPr lang="en-US" dirty="0"/>
              <a:t> admin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alert(user.name); // '</a:t>
            </a:r>
            <a:r>
              <a:rPr lang="en-US" dirty="0" err="1"/>
              <a:t>Петя</a:t>
            </a:r>
            <a:r>
              <a:rPr lang="en-US" dirty="0"/>
              <a:t>',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en-US" dirty="0" err="1"/>
              <a:t>видны</a:t>
            </a:r>
            <a:r>
              <a:rPr lang="en-US" dirty="0"/>
              <a:t> в user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Клонирование объекта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1371600" y="1555531"/>
            <a:ext cx="9601200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let user = {  name: "</a:t>
            </a:r>
            <a:r>
              <a:rPr lang="en-US" sz="1850" dirty="0" err="1"/>
              <a:t>Вася</a:t>
            </a:r>
            <a:r>
              <a:rPr lang="en-US" sz="1850" dirty="0"/>
              <a:t>",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  age: 30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};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endParaRPr sz="185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let clone = {}; // </a:t>
            </a:r>
            <a:r>
              <a:rPr lang="en-US" sz="1850" dirty="0" err="1"/>
              <a:t>новый</a:t>
            </a:r>
            <a:r>
              <a:rPr lang="en-US" sz="1850" dirty="0"/>
              <a:t> </a:t>
            </a:r>
            <a:r>
              <a:rPr lang="en-US" sz="1850" dirty="0" err="1"/>
              <a:t>пустой</a:t>
            </a:r>
            <a:r>
              <a:rPr lang="en-US" sz="1850" dirty="0"/>
              <a:t> </a:t>
            </a:r>
            <a:r>
              <a:rPr lang="en-US" sz="1850" dirty="0" err="1"/>
              <a:t>объект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endParaRPr sz="185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// </a:t>
            </a:r>
            <a:r>
              <a:rPr lang="en-US" sz="1850" dirty="0" err="1"/>
              <a:t>скопируем</a:t>
            </a:r>
            <a:r>
              <a:rPr lang="en-US" sz="1850" dirty="0"/>
              <a:t> в </a:t>
            </a:r>
            <a:r>
              <a:rPr lang="en-US" sz="1850" dirty="0" err="1"/>
              <a:t>него</a:t>
            </a:r>
            <a:r>
              <a:rPr lang="en-US" sz="1850" dirty="0"/>
              <a:t> </a:t>
            </a:r>
            <a:r>
              <a:rPr lang="en-US" sz="1850" dirty="0" err="1"/>
              <a:t>все</a:t>
            </a:r>
            <a:r>
              <a:rPr lang="en-US" sz="1850" dirty="0"/>
              <a:t> </a:t>
            </a:r>
            <a:r>
              <a:rPr lang="en-US" sz="1850" dirty="0" err="1"/>
              <a:t>свойства</a:t>
            </a:r>
            <a:r>
              <a:rPr lang="en-US" sz="1850" dirty="0"/>
              <a:t> user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for (let key in user) {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  clone[key] = user[key];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}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endParaRPr sz="185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// </a:t>
            </a:r>
            <a:r>
              <a:rPr lang="en-US" sz="1850" dirty="0" err="1"/>
              <a:t>теперь</a:t>
            </a:r>
            <a:r>
              <a:rPr lang="en-US" sz="1850" dirty="0"/>
              <a:t> clone - </a:t>
            </a:r>
            <a:r>
              <a:rPr lang="en-US" sz="1850" dirty="0" err="1"/>
              <a:t>полностью</a:t>
            </a:r>
            <a:r>
              <a:rPr lang="en-US" sz="1850" dirty="0"/>
              <a:t> </a:t>
            </a:r>
            <a:r>
              <a:rPr lang="en-US" sz="1850" dirty="0" err="1"/>
              <a:t>независимая</a:t>
            </a:r>
            <a:r>
              <a:rPr lang="en-US" sz="1850" dirty="0"/>
              <a:t> </a:t>
            </a:r>
            <a:r>
              <a:rPr lang="en-US" sz="1850" dirty="0" err="1"/>
              <a:t>копия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clone.name = "</a:t>
            </a:r>
            <a:r>
              <a:rPr lang="en-US" sz="1850" dirty="0" err="1"/>
              <a:t>Петя</a:t>
            </a:r>
            <a:r>
              <a:rPr lang="en-US" sz="1850" dirty="0"/>
              <a:t>"; // </a:t>
            </a:r>
            <a:r>
              <a:rPr lang="en-US" sz="1850" dirty="0" err="1"/>
              <a:t>поменяли</a:t>
            </a:r>
            <a:r>
              <a:rPr lang="en-US" sz="1850" dirty="0"/>
              <a:t> </a:t>
            </a:r>
            <a:r>
              <a:rPr lang="en-US" sz="1850" dirty="0" err="1"/>
              <a:t>данные</a:t>
            </a:r>
            <a:r>
              <a:rPr lang="en-US" sz="1850" dirty="0"/>
              <a:t> в clone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endParaRPr sz="185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lang="en-US" sz="1850" dirty="0"/>
              <a:t>alert( user.name ); // </a:t>
            </a:r>
            <a:r>
              <a:rPr lang="en-US" sz="1850" dirty="0" err="1"/>
              <a:t>по-прежнему</a:t>
            </a:r>
            <a:r>
              <a:rPr lang="en-US" sz="1850" dirty="0"/>
              <a:t> "</a:t>
            </a:r>
            <a:r>
              <a:rPr lang="en-US" sz="1850" dirty="0" err="1"/>
              <a:t>Вася</a:t>
            </a:r>
            <a:r>
              <a:rPr lang="en-US" sz="1850" dirty="0"/>
              <a:t>"</a:t>
            </a:r>
            <a:endParaRPr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ОБЪЕКТЫ JS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4293476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Object</a:t>
            </a:r>
            <a:endParaRPr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Function</a:t>
            </a:r>
            <a:endParaRPr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Boolean</a:t>
            </a:r>
            <a:endParaRPr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Symbol </a:t>
            </a:r>
            <a:endParaRPr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Error</a:t>
            </a:r>
            <a:endParaRPr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EvalError</a:t>
            </a:r>
            <a:endParaRPr sz="185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InternalError</a:t>
            </a:r>
            <a:endParaRPr sz="185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RangeError</a:t>
            </a:r>
            <a:endParaRPr sz="185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ReferenceError</a:t>
            </a:r>
            <a:endParaRPr sz="1850"/>
          </a:p>
        </p:txBody>
      </p:sp>
      <p:sp>
        <p:nvSpPr>
          <p:cNvPr id="139" name="Google Shape;139;p8"/>
          <p:cNvSpPr txBox="1"/>
          <p:nvPr/>
        </p:nvSpPr>
        <p:spPr>
          <a:xfrm>
            <a:off x="6172200" y="2286000"/>
            <a:ext cx="4293476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SyntaxError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TypeError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URIError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Math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RegExp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Number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Math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Date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Number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Math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87A6"/>
              </a:buClr>
              <a:buSzPts val="1000"/>
              <a:buFont typeface="Consolas"/>
              <a:buChar char="•"/>
            </a:pPr>
            <a:r>
              <a:rPr lang="en-US" sz="1000" b="0" i="0" u="sng" strike="noStrike" cap="none">
                <a:solidFill>
                  <a:srgbClr val="3F87A6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Date</a:t>
            </a:r>
            <a:endParaRPr sz="9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1484313" y="-60861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Методы и свойства объекта Array</a:t>
            </a:r>
            <a:endParaRPr/>
          </a:p>
        </p:txBody>
      </p:sp>
      <p:graphicFrame>
        <p:nvGraphicFramePr>
          <p:cNvPr id="321" name="Google Shape;321;p46"/>
          <p:cNvGraphicFramePr/>
          <p:nvPr/>
        </p:nvGraphicFramePr>
        <p:xfrm>
          <a:off x="1484313" y="766944"/>
          <a:ext cx="10018700" cy="4694010"/>
        </p:xfrm>
        <a:graphic>
          <a:graphicData uri="http://schemas.openxmlformats.org/drawingml/2006/table">
            <a:tbl>
              <a:tblPr bandRow="1">
                <a:noFill/>
                <a:tableStyleId>{B6880FF2-D235-44A6-B691-2D11B081C51D}</a:tableStyleId>
              </a:tblPr>
              <a:tblGrid>
                <a:gridCol w="500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Длина массива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pop()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Удаляет последний элемент и возвращает его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push()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Добавляет элемент в конец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shift()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Удаляет первый элемент и возвращает его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unshift()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Добавляет элемент в начало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join(str)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Cклеивает элементы массива в строку, используя str как разделитель.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splice(index[, deleteCount, elem1, ..., elemN])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Удалить </a:t>
                      </a:r>
                      <a:r>
                        <a:rPr lang="ru-RU" sz="1800"/>
                        <a:t>deleteCount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элементов, начиная с номера </a:t>
                      </a:r>
                      <a:r>
                        <a:rPr lang="ru-RU" sz="1800"/>
                        <a:t>index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, а затем вставить </a:t>
                      </a:r>
                      <a:r>
                        <a:rPr lang="ru-RU" sz="1800"/>
                        <a:t>elem1, ..., elemN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на их место. Возвращает массив из удалённых элементов.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slice(begin, end)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Копирует участок массива от </a:t>
                      </a:r>
                      <a:r>
                        <a:rPr lang="ru-RU" sz="1800"/>
                        <a:t>begin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 </a:t>
                      </a:r>
                      <a:r>
                        <a:rPr lang="ru-RU" sz="1800"/>
                        <a:t>end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, не включая </a:t>
                      </a:r>
                      <a:r>
                        <a:rPr lang="ru-RU" sz="1800"/>
                        <a:t>end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https://developer.mozilla.org/ru/docs/Web/JavaScript/Reference/Global_Objects/Array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1484312" y="-3948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Методы и свойства объекта String</a:t>
            </a:r>
            <a:endParaRPr/>
          </a:p>
        </p:txBody>
      </p:sp>
      <p:graphicFrame>
        <p:nvGraphicFramePr>
          <p:cNvPr id="327" name="Google Shape;327;p47"/>
          <p:cNvGraphicFramePr/>
          <p:nvPr/>
        </p:nvGraphicFramePr>
        <p:xfrm>
          <a:off x="1484312" y="1146958"/>
          <a:ext cx="10018700" cy="4688930"/>
        </p:xfrm>
        <a:graphic>
          <a:graphicData uri="http://schemas.openxmlformats.org/drawingml/2006/table">
            <a:tbl>
              <a:tblPr bandRow="1">
                <a:noFill/>
                <a:tableStyleId>{B6880FF2-D235-44A6-B691-2D11B081C51D}</a:tableStyleId>
              </a:tblPr>
              <a:tblGrid>
                <a:gridCol w="500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Длина cтроки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charAt(позиция)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Получить символ (как через [])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toLowerCase()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Изменить регистр на нижний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toUpperCase()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/>
                        <a:t>Изменить регистр на верхний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split(s)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Разбить в массив по разделителю 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indexOf(подстрока[, начальная_позиция])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Возвращает позицию, на которой находится подстрока или -1, если ничего не найдено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substring(start, end)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-RU" sz="1800"/>
                        <a:t>start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до, но не включая </a:t>
                      </a:r>
                      <a:r>
                        <a:rPr lang="ru-RU" sz="1800"/>
                        <a:t>end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substr(start [, length])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-RU" sz="1800"/>
                        <a:t>start с количеством символов length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slice(start [, end])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-RU" sz="1800"/>
                        <a:t>start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до, но не включая </a:t>
                      </a:r>
                      <a:r>
                        <a:rPr lang="ru-RU" sz="1800"/>
                        <a:t>end (о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трицательные значения отсчитываются от конца строки)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Циклы</a:t>
            </a:r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1212166" y="2666999"/>
            <a:ext cx="3446919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ru-RU"/>
              <a:t>while (условие) {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  // код, тело цикла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}</a:t>
            </a:r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4913309" y="2666999"/>
            <a:ext cx="3446919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 {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// тело цикла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 while (условие);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8614452" y="2666999"/>
            <a:ext cx="3446919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(начало; условие; шаг) {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// ... тело цикла ...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2829975" y="5942975"/>
            <a:ext cx="86730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break;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continue;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Функции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9772269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58"/>
              <a:buNone/>
            </a:pPr>
            <a:r>
              <a:rPr lang="en-US" sz="2040" dirty="0"/>
              <a:t>let</a:t>
            </a:r>
            <a:r>
              <a:rPr lang="ru-RU" sz="2040" dirty="0"/>
              <a:t> </a:t>
            </a:r>
            <a:r>
              <a:rPr lang="ru-RU" sz="2040" dirty="0" err="1"/>
              <a:t>userName</a:t>
            </a:r>
            <a:r>
              <a:rPr lang="ru-RU" sz="2040" dirty="0"/>
              <a:t> = 'Вася';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endParaRPr sz="2040"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ru-RU" sz="2040" dirty="0" err="1"/>
              <a:t>function</a:t>
            </a:r>
            <a:r>
              <a:rPr lang="ru-RU" sz="2040" dirty="0"/>
              <a:t> </a:t>
            </a:r>
            <a:r>
              <a:rPr lang="ru-RU" sz="2040" dirty="0" err="1"/>
              <a:t>showMessage</a:t>
            </a:r>
            <a:r>
              <a:rPr lang="ru-RU" sz="2040" dirty="0"/>
              <a:t>()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ru-RU" sz="2040" dirty="0"/>
              <a:t>  </a:t>
            </a:r>
            <a:r>
              <a:rPr lang="en-US" sz="2040" dirty="0"/>
              <a:t>let</a:t>
            </a:r>
            <a:r>
              <a:rPr lang="ru-RU" sz="2040" dirty="0"/>
              <a:t> </a:t>
            </a:r>
            <a:r>
              <a:rPr lang="ru-RU" sz="2040" dirty="0" err="1"/>
              <a:t>message</a:t>
            </a:r>
            <a:r>
              <a:rPr lang="ru-RU" sz="2040" dirty="0"/>
              <a:t> = 'Привет, я ' + </a:t>
            </a:r>
            <a:r>
              <a:rPr lang="ru-RU" sz="2040" dirty="0" err="1"/>
              <a:t>userName</a:t>
            </a:r>
            <a:r>
              <a:rPr lang="ru-RU" sz="2040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ru-RU" sz="2040" dirty="0"/>
              <a:t>  </a:t>
            </a:r>
            <a:r>
              <a:rPr lang="ru-RU" sz="2040" dirty="0" err="1"/>
              <a:t>alert</a:t>
            </a:r>
            <a:r>
              <a:rPr lang="ru-RU" sz="2040" dirty="0"/>
              <a:t>(</a:t>
            </a:r>
            <a:r>
              <a:rPr lang="ru-RU" sz="2040" dirty="0" err="1"/>
              <a:t>message</a:t>
            </a:r>
            <a:r>
              <a:rPr lang="ru-RU" sz="204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ru-RU" sz="204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endParaRPr sz="2040" dirty="0"/>
          </a:p>
          <a:p>
            <a:pPr marL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ru-RU" sz="2040" dirty="0" err="1"/>
              <a:t>showMessage</a:t>
            </a:r>
            <a:r>
              <a:rPr lang="ru-RU" sz="2040" dirty="0"/>
              <a:t>(); </a:t>
            </a:r>
            <a:endParaRPr sz="20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Псевдомассив аргументов "arguments"</a:t>
            </a:r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В JavaScript любая функция может быть вызвана с произвольным количеством аргументов.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Перегрузки функций нет!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/>
              <a:t>Аргументы функций хранятся в псевдомассиве arguments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Области видимости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1484311" y="2238703"/>
            <a:ext cx="4561489" cy="363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к началу выполнения кода:</a:t>
            </a:r>
            <a:endParaRPr sz="2220"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ru-RU" sz="2220"/>
              <a:t>Функции, объявленные как Function Declaration, создаются полностью и готовы к использованию.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ru-RU" sz="2220"/>
              <a:t>Переменные объявлены, но равны undefined. Присваивания выполнятся позже, когда выполнение дойдет до них.</a:t>
            </a:r>
            <a:endParaRPr sz="2220"/>
          </a:p>
        </p:txBody>
      </p:sp>
      <p:sp>
        <p:nvSpPr>
          <p:cNvPr id="302" name="Google Shape;302;p43"/>
          <p:cNvSpPr txBox="1"/>
          <p:nvPr/>
        </p:nvSpPr>
        <p:spPr>
          <a:xfrm>
            <a:off x="6361111" y="2238702"/>
            <a:ext cx="4561489" cy="363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при вызове функции: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 выполнения первой строчки её кода, интерпретатор создает пустой объект LexicalEnvironment и заполняет его переменными.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LexicalEnvironment хранит ссылку на внешний объект, в котором создана функция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Замыкание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Замыкание – это функция вместе со всеми внешними переменными, которые ей доступны.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Обычно, говоря «замыкание функции», подразумевают не саму эту функцию, а именно внешние переменные.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ОБЪЕКТ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Объект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6341423" y="2666999"/>
            <a:ext cx="51616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a.name === a[“name”]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delete a.test</a:t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1698170" y="2666999"/>
            <a:ext cx="443720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en-US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cat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= {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‘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Simon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’,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5,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getVoice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() {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console.log(‘</a:t>
            </a:r>
            <a:r>
              <a:rPr lang="ru-RU" sz="2220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meow</a:t>
            </a: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’)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}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lang="ru-RU" sz="2220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Свойства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464031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let obj = {};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let obj2 = new Object();</a:t>
            </a: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obj.name = ‘object1’;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 err="1"/>
              <a:t>obj.visibility</a:t>
            </a:r>
            <a:r>
              <a:rPr lang="en-US" dirty="0"/>
              <a:t> = true;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obj[‘name’] == ‘object1’;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6332483" y="2286000"/>
            <a:ext cx="464031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marR="0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 obj = {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name: 'obj',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size: 6,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visibility: true,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style: {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color: 'red',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border: 'none'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}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Libre Franklin"/>
              <a:buChar char="■"/>
            </a:pPr>
            <a:r>
              <a:rPr lang="en-US" sz="185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};</a:t>
            </a:r>
            <a:endParaRPr sz="185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раллакс">
  <a:themeElements>
    <a:clrScheme name="Параллакс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782</Words>
  <Application>Microsoft Office PowerPoint</Application>
  <PresentationFormat>Широкоэкранный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Open Sans</vt:lpstr>
      <vt:lpstr>Corbel</vt:lpstr>
      <vt:lpstr>Arial</vt:lpstr>
      <vt:lpstr>Libre Franklin</vt:lpstr>
      <vt:lpstr>Consolas</vt:lpstr>
      <vt:lpstr>Параллакс</vt:lpstr>
      <vt:lpstr>JAVASCRIPT</vt:lpstr>
      <vt:lpstr>Циклы</vt:lpstr>
      <vt:lpstr>Функции</vt:lpstr>
      <vt:lpstr>Псевдомассив аргументов "arguments"</vt:lpstr>
      <vt:lpstr>Области видимости</vt:lpstr>
      <vt:lpstr>Замыкание</vt:lpstr>
      <vt:lpstr>ОБЪЕКТ</vt:lpstr>
      <vt:lpstr>Объект</vt:lpstr>
      <vt:lpstr>Свойства</vt:lpstr>
      <vt:lpstr>Методы</vt:lpstr>
      <vt:lpstr>Копирование объектов</vt:lpstr>
      <vt:lpstr>Клонирование объекта</vt:lpstr>
      <vt:lpstr>ОБЪЕКТЫ JS</vt:lpstr>
      <vt:lpstr>Методы и свойства объекта Array</vt:lpstr>
      <vt:lpstr>Методы и свойства объекта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Абильдин Руслан</dc:creator>
  <cp:lastModifiedBy>Абильдин Руслан</cp:lastModifiedBy>
  <cp:revision>2</cp:revision>
  <dcterms:modified xsi:type="dcterms:W3CDTF">2021-08-25T14:31:14Z</dcterms:modified>
</cp:coreProperties>
</file>