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da721ec8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da721ec8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a721ec8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da721ec8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a721ec8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da721ec8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a721ec8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a721ec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a721ec8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a721ec8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22eece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d22eece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d22eece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d22eece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d22eece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d22eece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22eece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d22eece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d22eece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d22eece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a721ec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da721ec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d22eece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d22eece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d22eece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d22eece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d22eece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d22eece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a721ec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a721ec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a721ec8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a721ec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a721ec8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a721ec8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a721ec8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a721ec8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a721ec8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a721ec8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a721ec8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da721ec8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a721ec8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da721ec8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с HTML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DOM, поиск элементов, изменение элементов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querySelectorAll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document.querySelectorAll(selector)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Выполняет поиск по заданному css-селектору. Селектор задаётся в виде строкового значения, например: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els = document.querySelectorAll(“.my-class”);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Результат работы метода (возвращаемое значение) - коллекция элементов, экземпляр класса </a:t>
            </a:r>
            <a:r>
              <a:rPr lang="ru"/>
              <a:t>NodeList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отличии от querySelector, querySelectorAll - это всегда коллекция, даже если элементов 1 или 0.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элементов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Изменение может производиться различными способами, мы рассмотрим сегодня только 3: изменение текстового узла, изменение внутреннего кода HTML, изменение стилей CSS.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текстового узла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текстового узла производится через свойство textContent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el.textContent = “Новый текст”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ВНИМАНИЕ: изменение текстового узла приведет к удалению вложенных тегов, если они есть.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Также, если задать в textContent код HTML, то он в итоге будет как набор символов, а не как элементы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внутреннего кода HTML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изменения внутреннего кода HTML используется свойство innerHTML.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el.innerHTML = ‘&lt;a href=”https://ya.ru”&gt;YA.RU&lt;/a&gt;’;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Сделает ссылку.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Использовать innerHTML нужно аккуратно, иначе это может привести к беде.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стиля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стиля элемента производится следующим образом: вы прописываете свойство style, а у этого свойства вызываете свойство с соответствующим css-свойством.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el.style.color = “red”;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название свойство записывается через дефис (как background-color), то его запись трансформируется в верблюжий стиль: убирается дефис, а следующее слово пишется с большой буквы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el.style.backgroundColor = “green”;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</a:t>
            </a:r>
            <a:endParaRPr/>
          </a:p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- это внешние действия по отношению к элементу.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Событийная система - это основа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Примеры событий: щелчок кнопкой мыши, наведение, нажатие клавиши на клавиатуре и т.д.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Обработчик события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Обработчиком события называют функцию, привязанную к событию. Данная функция выполнится в момент, когда произойдёт событие.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Обработчики события - это обычные функции, и писать их нужно как обычные функции.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дальнейшем в презентации подразумевается, что есть некая функция fn, которая выполняет определенные действия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Названия события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DOM существуют заранее определенные события. Вот некоторые из них: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click - щелчок левой кнопкой мыши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contextmenu - вызов контекстного меню (щелчок правой кнопкой)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mouseenter - курсор входит в пределы элемента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mouseleave - курсор покидает пределы элемента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mousemove - курсор движется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назначения событий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Через html код в атрибутах - атрибут записывается как on + название события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&lt;button onclick = “fn()”&gt;Press&lt;/button&gt;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Когда произойдет событие, выполнится код, записанный в onclick, поэтому функция fn записана со скобками.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Данный подход назначения событий не совсем удобен, так как нет разделения HTML и 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773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 - Document Object Model - структура, хранящая все HTML элементы в браузере.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Образно представляется в виде дерева объектов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175" y="2086438"/>
            <a:ext cx="4594201" cy="237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назначения событий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Свойство объекта Element, полученного через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Свойство называется on + название события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elem.onclick = fn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Данный способ удобнее и быстрее всех, однако имеет одно неудобство - через onclick нельзя назначить несколько обработчиков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назначения событий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С использованием метода addEventListener объекта Element, полученного в 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Первым параметром в метод передаётся строковое значение с названием события, вторым параметром - функция.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elem.addEventListener(“click”, fn)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обработчика события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Обработчик, назначенный через addEventListener можно удалить с помощью метода removeEventListener.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elem.removeEventListener(“click”, fn).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Важно! Если обработчик события был назначен с помощью анонимной функции, удалить его не получится. removeEventListener требует имя функции для удаления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Узлы DOM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DOM есть узлы (Nodes) - отдельные составляющие дерева, которые в совокупности определяют внешний вид страницы.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Есть несколько типов узлов, вот основные: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Элемент - это тег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Текстовый узел - любой текст на странице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Комментарий - то, что написано в &lt;!-- --&gt;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Корневой узел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Корневым узлом называется объект document, внутри которого находятся все остальные узлы.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Именно поэтому document.write дописывает код 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по дереву DOM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несколько методов объекта document, позволяющие находить элементы внутри HTML страницы.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ВАЖНО! Поиск будет происходить в момент выполнения строки. Если на этот момент дерево DOM будет составлено не полностью, тогда поиск выполняться не будет. Поэтому первое время мы будем писать подключения тега script в конце body, чтобы на момент выполнения скрипта все узлы были готовы к работе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getElementById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document.getElementById(id)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Выполняет поиск по id элемента. id задается в скобках в виде строкового значения, например: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el = document.getElementById(“my-id”);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Результат работы метода (возвращаемое значение) - один элемент, экземпляр класса Element, или null, если элемент с заданным id не найден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getElementsByClassName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document.getElementsByClassName(class)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Выполняет поиск по заданному классу. Класс задаётся в виде строкового значения</a:t>
            </a:r>
            <a:r>
              <a:rPr lang="ru"/>
              <a:t>, например: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els = document.getElementsByClassName(“my-class”);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Результат работы метода (возвращаемое значение) - коллекция элементов, экземпляр класса HTMLCollection.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То есть возвращаемое значение - это всегда набор (псевдомассив) элементов, даже если элементов с заданным классом нет. В данном случае псевдомассив будет пустой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getElementsByTagName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document.getElementsBy</a:t>
            </a:r>
            <a:r>
              <a:rPr lang="ru"/>
              <a:t>Tag</a:t>
            </a:r>
            <a:r>
              <a:rPr lang="ru"/>
              <a:t>Name(tag)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Выполняет поиск по заданному имени тега. Имя тега задаётся в виде строкового значения, например: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els = document.</a:t>
            </a:r>
            <a:r>
              <a:rPr lang="ru"/>
              <a:t>getElementsByTagName</a:t>
            </a:r>
            <a:r>
              <a:rPr lang="ru"/>
              <a:t>(“div”);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Результат работы метода (возвращаемое значение) - коллекция элементов, экземпляр класса HTMLCollection.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То есть возвращаемое значение - это всегда набор (псевдомассив) элементов, даже если элементов с заданным классом нет. В данном случае псевдомассив будет пустой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querySelector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document.</a:t>
            </a:r>
            <a:r>
              <a:rPr lang="ru"/>
              <a:t>querySelector</a:t>
            </a:r>
            <a:r>
              <a:rPr lang="ru"/>
              <a:t>(selector)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Выполняет поиск по заданному css-селектору. Селектор задаётся в виде строкового значения, например: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els = document.</a:t>
            </a:r>
            <a:r>
              <a:rPr lang="ru"/>
              <a:t>querySelector</a:t>
            </a:r>
            <a:r>
              <a:rPr lang="ru"/>
              <a:t>(“.my-class”);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Результат работы метода (возвращаемое значение) - один элемент, экземпляр класса Element, или null, если элемент, соответствующий селектору, не был найден.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Переданный селектор должен быть правильным css-селектором, иначе будет возникать ошибка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