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aadd216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eaadd216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aadd216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eeaadd216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aadd21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eaadd21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aadd21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aadd21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aadd21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aadd216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add216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aadd216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eaadd216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eaadd216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aadd216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aadd216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eaadd216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eaadd216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aadd216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aadd216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aadd21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aadd21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eaadd216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eaadd216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aadd21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eeaadd21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aadd21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eaadd21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aadd21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eeaadd21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aadd21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eaadd21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aadd21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eaadd21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aadd21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eeaadd21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aadd216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eaadd216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элементам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toString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let date = new Date();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console.log(date.toString())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Date.parse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Все современные браузеры, включая IE9+, понимают даты в упрощённом формате ISO 8601 Extended.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400"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Этот формат выглядит так: YYYY-MM-DDTHH:mm:ss.sssZ, где: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400"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YYYY-MM-DD – дата в формате год-месяц-день.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Обычный символ T используется как разделитель.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HH:mm:ss.sss – время: часы-минуты-секунды-миллисекунды.</a:t>
            </a:r>
            <a:endParaRPr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Часть 'Z' обозначает временную зону – в формате +-hh:mm, либо символ Z, обозначающий UTC. По стандарту её можно не указывать, тогда UTC, но в Safari с этим ошибка, так что лучше указывать всегда.</a:t>
            </a:r>
            <a:endParaRPr sz="1400"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400"/>
          </a:p>
          <a:p>
            <a:pPr marL="0" lvl="0" indent="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" sz="1400"/>
              <a:t>let ms = Date.parse('2012-01-26T13:51:50.417-07:00');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new Date(string) вызовет Data.parse()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let ms = new Date('2012-01-26T13:51:50.417+06:00');</a:t>
            </a: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console.log( ms.toString() ); </a:t>
            </a: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//"Thu Jan 26 2012 13:51:50 GMT+0600 (Восточный Казахстан)"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отложенного вызова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setTimeout может вызывать функции с задержкой.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setTimeout принимает 2 параметра - имя функции и время в миллисекундах, через которое выполнится функция.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function fn() {...}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setInterval(fn, 2000);//выполнится через 2 секунды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Сброс таймера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setTimeout возвращает идентификатор таймера. Этот идентификатор можно передать в функцию clearTimeout, тогда таймер не сработает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timerId = setTimeout (fn, 2000);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clearTimeout(timerId)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setInterval и clearInterval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setInterval работает схожим образом с setTimeout, только действия выполняются не через определенное количество времени, а с интервалом в этот промежуток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clearInterval останавливает выполнение команд setInterval при помощи идентификатора, возвращаемого функцией setInterval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DOM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915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каждого HTML элемента DOM есть свойства, отсылающие к родительским, дочерним и соседним элементам в дереве DOM.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отсутствии родительских, дочерних или соседних элементов, у данных свойств будет значение null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750" y="2132163"/>
            <a:ext cx="3448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узлам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8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parentNode - родительский узел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childNodes - коллекция дочерних узлов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firstChild - первый дочерний узел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lastChild - последний дочерний узел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nextSibling - следующий соседний узел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previousSibling - предыдущий соседний узел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ВАЖНО! Всё вышеперечисленное будет относиться именно к узлам DOM, то есть вы можете получить и комментарии, и текстовые узлы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элементам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parentElement - родительский элемент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children - коллекция дочерних элементов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firstElementChild - первый дочерний элемент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lastElementChild - последний дочерний элемент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nextElementSibling - следующий соседний элемент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previousElementSibling - предыдущий соседний элемент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объекты (продолжение)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Углубление старых знаний</a:t>
            </a: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querySelector и querySelectorAll можно вызывать не только у document, а и у всех элементов, имеющих содержимое (являющихся родительскими)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таком случае поиск будет проходить только по содержимому данного элемента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new Date()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Создает объект Date с текущей датой и временем: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let now = new Date();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alert( now 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 b="1"/>
              <a:t>new Date(milliseconds)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Создает объект Date, значение которого равно количеству миллисекунд (1/1000 секунды), прошедших с 1 января 1970 года GMT+0.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let Jan02_1970 = new Date(3600 * 24 * 1000);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alert( Jan02_1970 );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3125"/>
              <a:buFont typeface="Libre Franklin"/>
              <a:buNone/>
            </a:pPr>
            <a:r>
              <a:rPr lang="ru" b="1"/>
              <a:t>new Date(year, month, date, hours, minutes, seconds, ms)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Год year должен быть из 4 цифр.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Отсчет месяцев month начинается с нуля 0.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new Date(2011, 0, 1, 0, 0, 0, 0); // // 1 января 2011, 00:00:00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new Date(2011, 0, 1); // то же самое, часы/секунды по умолчанию равны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Доступ к компонентам даты-времени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getFullYear()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Получить год (из 4 цифр)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getMonth()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Получить месяц, от 0 до 11.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getDate()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Получить число месяца, от 1 до 31.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getHours(), getMinutes(), getSeconds(), getMilliseconds()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Получить соответствующие компоненты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getDay()</a:t>
            </a:r>
            <a:endParaRPr/>
          </a:p>
          <a:p>
            <a:pPr marL="0" lvl="0" indent="0" algn="l" rtl="0">
              <a:lnSpc>
                <a:spcPct val="7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/>
              <a:t>Получить номер дня в неделе. Неделя в JavaScript начинается с воскресенья, так что результат будет числом от 0(воскресенье) до 6(суббота)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Существуют также UTC-варианты этих методов, возвращающие день, месяц, год и т.п. для зоны GMT+0 (UTC): getUTCFullYear(), getUTCMonth(), getUTCDay()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// текущая дата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let date = new Date();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// час в текущей временной зоне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alert( date.getHours() );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// сколько сейчас времени в Лондоне?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// час в зоне GMT+0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alert( date.getUTCHours() 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Установка компонентов даты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92100" lvl="0" indent="-2857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setFullYear(year [, month, date])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setMonth(month [, date])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setDate(date)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setHours(hour [, min, sec, ms])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setMinutes(min [, sec, ms])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setSeconds(sec [, ms])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setMilliseconds(ms)</a:t>
            </a:r>
            <a:endParaRPr/>
          </a:p>
          <a:p>
            <a:pPr marL="292100" lvl="0" indent="-285750" algn="l" rtl="0">
              <a:lnSpc>
                <a:spcPct val="8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setTime(milliseconds) (устанавливает всю дату по миллисекундам с 01.01.1970 UTC)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Автоисправление даты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let d = new Date(2013, 0, 32); // 32 января 2013 ?!?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ru"/>
              <a:t>alert(d); // ... это 1 февраля 2013!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Экран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Roboto</vt:lpstr>
      <vt:lpstr>Arial</vt:lpstr>
      <vt:lpstr>Libre Franklin</vt:lpstr>
      <vt:lpstr>Material</vt:lpstr>
      <vt:lpstr>Навигация по элементам</vt:lpstr>
      <vt:lpstr>Встроенные объекты (продолжение)</vt:lpstr>
      <vt:lpstr>Date</vt:lpstr>
      <vt:lpstr>new Date(milliseconds)</vt:lpstr>
      <vt:lpstr>new Date(year, month, date, hours, minutes, seconds, ms)</vt:lpstr>
      <vt:lpstr>Доступ к компонентам даты-времени</vt:lpstr>
      <vt:lpstr>Презентация PowerPoint</vt:lpstr>
      <vt:lpstr>Установка компонентов даты</vt:lpstr>
      <vt:lpstr>Автоисправление даты</vt:lpstr>
      <vt:lpstr>toString</vt:lpstr>
      <vt:lpstr>Date.parse</vt:lpstr>
      <vt:lpstr>new Date(string) вызовет Data.parse()</vt:lpstr>
      <vt:lpstr>Функция отложенного вызова</vt:lpstr>
      <vt:lpstr>Сброс таймера</vt:lpstr>
      <vt:lpstr>setInterval и clearInterval</vt:lpstr>
      <vt:lpstr>Навигация</vt:lpstr>
      <vt:lpstr>Навигация по DOM</vt:lpstr>
      <vt:lpstr>Навигация по узлам</vt:lpstr>
      <vt:lpstr>Навигация по элементам</vt:lpstr>
      <vt:lpstr>Углубление старых знаний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по элементам</dc:title>
  <cp:lastModifiedBy>Абильдин Руслан</cp:lastModifiedBy>
  <cp:revision>1</cp:revision>
  <dcterms:modified xsi:type="dcterms:W3CDTF">2021-09-08T14:01:21Z</dcterms:modified>
</cp:coreProperties>
</file>