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0939dc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0939dc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0939dcb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0939dcb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0939dc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0939dc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0939dc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0939dc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0939dc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0939dc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0939dcb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0939dcb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0939dcb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c0939dcb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0939dcb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0939dcb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c0939dcb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c0939dcb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0939dcb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0939dcb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0939dc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0939dc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0939dcb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0939dcb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0939dcb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c0939dcb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0939dcb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c0939dcb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0939dcb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0939dcb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0939dcb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c0939dcb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0939dcb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c0939dcb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0939dcb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c0939dcb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0939dcb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c0939dcb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0939dcb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c0939dcb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c0939dcb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c0939dcb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0939dc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0939dc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c0939dcb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c0939dcb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0939dcb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0939dcb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0939dcb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c0939dcb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0939dc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0939dc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0939dc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0939dc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0939dc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0939dc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0939dcb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0939dcb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0939dc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0939dc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0939dc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0939dc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ru/docs/Web/API/MouseEvent/buttons" TargetMode="External"/><Relationship Id="rId4" Type="http://schemas.openxmlformats.org/officeDocument/2006/relationships/hyperlink" Target="https://developer.mozilla.org/ru/docs/Web/API/MouseEvent/butt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элементов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события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события</a:t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событий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можно поделить на несколько групп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события мыши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события клавиатуры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события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события элементов управления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события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функцию - обработчик события в момент срабатывания передаётся объект события.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Объект события - это объект с информацией о произошедшем событии.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зависимости от класса события объект несет разную информацию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объектом события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elem.onclick = function(ev){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			console.log(ev);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ev - имя параметра указанного для функции, можно заменить любым другим именем.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Этот параметр и будет объектом события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объектом события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задаете событие с помощью атрибутов в HTML, то объект события будет доступен с помощью переменной event.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&lt;button onclick="console.log(event)"&gt;Press&lt;/button&gt;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свойства и методы объекта события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Отмена действия по умолчанию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отмену действия по умолчанию отвечает метод preventDefault объекта события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elem.onclick = function(ev){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			ev.preventDefault();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Отмена всплытия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Всплытие события - это ситуация, когда событие одного элемента, происходит и с другим. Рассмотрим пример: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"alert(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"alert(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"alert(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'button'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Press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Отмена всплытия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кнопка находится внутри тега p, который находится внутри div, то по щелчку по кнопке событие click сработает и у тега p, и у тега div.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Данное событие сначала происходит у самого “глубокого” элемента, а затем поднимается выше (поэтому всплытие).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Метод stopPropagation у объекта события отменяет всплытие, то есть дальше событие не всплывает.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id="div" onclick="alert('div')"&gt;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&lt;p onclick="alert('p')"&gt;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&lt;button onclick="event.stopPropagation(); alert('button')"&gt;Press&lt;/button&gt;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элементов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 можно создать при помощи функции document.createElement(tag), где tag - это название создаваемого тега в кавычках. Элемент желательно сохранить в переменную. 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h1 = document.createElement("h1");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дальнейшем с этой переменной можно обращаться, как с другими элементами.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Важно! После создания элемента он не появится на странице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target vs currentTarget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Оба свойства ссылаются на источник события, однако target - это элемент, на котором событие возникло, а currentTarget - элемент, на который добавили обработчик (как с this).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currentTarget появляется, когда есть всплытие события.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Далее указан код, на котором можно отследить разницу.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"console.log(event.currentTarget, event.target)"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"console.log(event.currentTarget, event.target)"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"console.log(event.currentTarget, event.target)"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Press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свойства объекта события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timeStamp - время в мс, прошедших с момента загрузки страницы до события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type - имя события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defaultPrevented - указывает, был ли вызван метод preventDefault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мыши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мыши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события мыши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dblclick - двойной клик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mousedown - кнопка мыши опущена вниз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mouseup - кнопка мыши поднята наверх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объекта события мыши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Координаты: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pageX, pageY - координаты от начала документа (как и position: absolute)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clientX, clientY - координаты от окна (прокрутка не учитывается)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offsetX, offsetY - координаты от начала самого элемента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объекта события мыши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клавиши: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ctrlKey - true, если была нажата клавиша ctrl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altKey - true, если была нажата клавиша 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shiftKey - true, если была нажата клавиша shift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which - какая кнопка была нажата (работает с mousedown и mouseup).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1 - левая, 3 - правая, 2 - колесико (средняя)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buttons и button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https://developer.mozilla.org/ru/docs/Web/API/MouseEvent/buttons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https://developer.mozilla.org/ru/docs/Web/API/MouseEvent/button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клавиатуры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клавиатуры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keydown - клавиша клавиатуры опущена вниз, нажата (предпочтительный вариант)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keyup - клавиша клавиатуры поднята наверх, вернулась в исходное состояние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keypress - нажата символьная клавиша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элемента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createElement просто создаёт элемент, то дальнейшее действие должно быть размещение элемента в дереве 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расположения элементов можно использовать один из нижеуказанных методов.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вызвать данные методы на уже имеющихся элементах, то произойдёт перемещение элемента в другое место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обработчика события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Событие “нажатие клавиши” может происходить только в элементах, в которых нажатие клавиши работает (элементы управления), либо его можно добавить на глобальный объект window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свойства объекта события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key - обозначение нажатой клавиши в виде строки (например, “w”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code - код нажатой клавиши в виде строки (например, “keyW”)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keyCode - численный код нажатой клавиши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altKey, ctrlKey, shiftKey - по аналогии с событиями мыши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загрузки страницы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window.onload = fn;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Срабатывает в момент когда ВСЕ данные загружены (включая картинки, файлы css)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Можно добавлять обработчик в свойства и через addEventListener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у объекта window</a:t>
            </a:r>
            <a:endParaRPr/>
          </a:p>
        </p:txBody>
      </p:sp>
      <p:sp>
        <p:nvSpPr>
          <p:cNvPr id="252" name="Google Shape;252;p4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document.addEventListener(“DOMContentLoaded”, fn);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Срабатывает в момент, когда загружено дерево DOM, без картинок и стилей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Добавляется только через addEventListener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у объекта document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append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parent.append(child)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Добавляет элемент child в конец родительского элемента parent.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ВАЖНО! При добавление в контейнер, который является одиночным тегом, ошибки не произойдёт, однако сгенерируется закрывающий тег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prepend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parent.prepend(child)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Добавляет элемент child в начало элемента parent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в append и prepend подставить текст, то он вставится как текстовое содержимое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after, before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sibling.after(element);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sibling.before(element);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Добавляет element после (after) или перед (before) элемента sibling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replaceWith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old.replaceWith(new)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Заменяет элемент old элементом new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replaceChild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parent.replaceChild(newChild, oldChild);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Заменяет элемент oldChild внутри родительского элемента parent на элемент newChild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удаления элемента нужно вызвать у него метод remove. Пример: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h1.remove();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