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4e3498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24e3498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4e34989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4e34989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4e3498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4e3498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4e34989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4e3498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4e34989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24e34989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4e34989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4e34989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24e34989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24e34989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24e3498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24e3498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24e34989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24e34989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4e34989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4e34989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24e34989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24e34989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4e3498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4e3498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4e3498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4e3498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4e34989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4e34989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4e3498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4e3498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4e34989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4e34989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4e34989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4e34989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24e34989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24e3498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4e34989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4e34989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Элементы управления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формами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для работы с атрибутами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elem.hasAttribute(name) – проверяет наличие атрибута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elem.getAttribute(name) – получает значение атрибута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elem.setAttribute(name, value) – устанавливает атрибут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elem.removeAttribute(name) – удаляет атрибут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name - имя атрибута, value - значение атрибута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элемента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элементов не всегда дублируют название атрибутов. В некоторых случаях имя атрибута совпадает с зарезервированным именем в языке Javascript, вследствие чего имя свойства заменяется.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атрибут for = свойство htmlFor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атрибут class = свойство className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classList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 для работы с классами удобнее всего работать со свойством classList, который представляет собой коллекцию классов, назначенных для элемента.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Методы classList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add(“class”) - добавляет выбранный класс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remove(“class”) - удаляет выбранный класс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toggle(“class”) - добавляет, если класс отсутствует, и удаляет если класс присутствует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События input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input есть 4 специфических события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input - при вводе значений в элемент управления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change - при завершении изменения элемента управления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focus - когда элемент в фокусе управления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blur - при потере фокуса управления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Примечание: в input с типом radio и checked событие input не наступает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выбранного варианта radio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Проверить значение checked у всех radio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Найти с помощью document.querySelector("input[type='radio']:checked").value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Найти элементы по name. Если name у radio равен r, то можно обратиться следующим образом document.forms[0].r.value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Остальные элементы управления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многих других элементов управления существуют аналогичные свойства (value, enabled) и схожие события (change, focus). В презентации будут указаны только существенные отличия некоторых элементов управления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textarea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textarea имеет свойство value и textContent. Однако для правильного получения значения textarea нужно использовать именно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select.value - будет иметь значение value выбранного option, либо, если option отсутствует, будет иметь значения textContent выбранного 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select.options - коллекция из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select.selectedIndex - индекс выбранного select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Программное добавление option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Option(data, value) - код для создания нового пункта option, где data - текст в option, value - значение атрибута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select.add(option) - метод для добавления пункта. option должен представлять собой объект класса Option.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select.add(new Option(1, “aaa”));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Сделаем форму, высчитывающую стоимость работ по покрытию пола. Вводятся следующие данные: площадь комнаты (используя range), выбор покрытия (ковролин - 2000 тг/м</a:t>
            </a:r>
            <a:r>
              <a:rPr baseline="30000"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линолеум - 1000 тг/м</a:t>
            </a:r>
            <a:r>
              <a:rPr baseline="30000"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, паркет 5000 тг/м</a:t>
            </a:r>
            <a:r>
              <a:rPr baseline="30000"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ru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, используя select). Расчёт производить при изменении любого из значений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Элементы управления формы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Так как элементы управления используются для того, чтобы получать значения от пользователя, мы можем использовать их с помощью Javascript для этой же цели.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мы можем взаимодействовать с самой формой, для проверки данных при вводе значений.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формой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 к формам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Помимо получения элемента с помощью DOM, мы можем найти формы во встроенной коллекции documents.forms.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document.forms.my -- форма с именем 'my'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document.forms[0] -- первая форма в документе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 к формам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Любой элемент формы form можно получить аналогичным образом, используя свойство form.elements.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любого элемента формы доступна обратная ссылка element.form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314" y="3338609"/>
            <a:ext cx="3667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Событие и отправка формы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Событие отправки формы - submit.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document.forms[0].onsubmit = function(){/* код обработки */}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Существует и метод отправки формы, тоже submit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document.forms[0].submit()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элементами форм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input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 объекта input: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value - значение, вводимое в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checked - установлена ли галочка. Даёт значение true или false.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enabled - доступен ли элемент управления (true или false)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type - смена типа input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 и свойства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 могли заметить, на примере выше свойства дублируют значения атрибутов. Но на деле это не совсем так.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Свойства сохраняются в DOM как вычисленные значения, а атрибуты считываются ровно тем образом, как они были заданы в HTML коде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