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embeddedFontLst>
    <p:embeddedFont>
      <p:font typeface="Libre Franklin" pitchFamily="2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B2F3EB-0033-4863-9CFA-B1264BD8379E}">
  <a:tblStyle styleId="{23B2F3EB-0033-4863-9CFA-B1264BD8379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1bf95e0d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1bf95e0d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1bf95e0d4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f1bf95e0d4_0_1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f1bf95e0d4_0_1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1bf95e0d4_0_2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f1bf95e0d4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1bf95e0d4_0_2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f1bf95e0d4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1bf95e0d4_0_2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f1bf95e0d4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1bf95e0d4_0_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f1bf95e0d4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1bf95e0d4_0_2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f1bf95e0d4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1bf95e0d4_0_2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f1bf95e0d4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1bf95e0d4_0_2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f1bf95e0d4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1bf95e0d4_0_2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f1bf95e0d4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1bf95e0d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f1bf95e0d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1bf95e0d4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f1bf95e0d4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1bf95e0d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f1bf95e0d4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1bf95e0d4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f1bf95e0d4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1bf95e0d4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f1bf95e0d4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1bf95e0d4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f1bf95e0d4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1bf95e0d4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f1bf95e0d4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1bf95e0d4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1bf95e0d4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2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dt" idx="10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ftr" idx="11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sldNum" idx="12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Сохранение данных в браузере</a:t>
            </a:r>
            <a:endParaRPr/>
          </a:p>
        </p:txBody>
      </p:sp>
      <p:sp>
        <p:nvSpPr>
          <p:cNvPr id="119" name="Google Shape;119;p26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3125"/>
              <a:buFont typeface="Libre Franklin"/>
              <a:buNone/>
            </a:pPr>
            <a:r>
              <a:rPr lang="ru"/>
              <a:t>https://regexr.com/</a:t>
            </a:r>
            <a:br>
              <a:rPr lang="ru"/>
            </a:br>
            <a:endParaRPr/>
          </a:p>
        </p:txBody>
      </p:sp>
      <p:sp>
        <p:nvSpPr>
          <p:cNvPr id="173" name="Google Shape;173;p3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47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3333"/>
              <a:buNone/>
            </a:pPr>
            <a:r>
              <a:rPr lang="ru"/>
              <a:t>.	Любые символы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3333"/>
              <a:buNone/>
            </a:pPr>
            <a:r>
              <a:rPr lang="ru"/>
              <a:t>\w\d\s	word, digit, whitespace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3333"/>
              <a:buNone/>
            </a:pPr>
            <a:r>
              <a:rPr lang="ru"/>
              <a:t>\W\D\S	not word, digit, whitespace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3333"/>
              <a:buNone/>
            </a:pPr>
            <a:r>
              <a:rPr lang="ru"/>
              <a:t>[abc]	любой из a, b, or c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3333"/>
              <a:buNone/>
            </a:pPr>
            <a:r>
              <a:rPr lang="ru"/>
              <a:t>[^abc]	не a, b, or c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3333"/>
              <a:buNone/>
            </a:pPr>
            <a:r>
              <a:rPr lang="ru"/>
              <a:t>[a-g]	между a &amp; g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3333"/>
              <a:buNone/>
            </a:pPr>
            <a:r>
              <a:rPr lang="ru"/>
              <a:t>^abc$	начало, конец строки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3333"/>
              <a:buNone/>
            </a:pPr>
            <a:r>
              <a:rPr lang="ru"/>
              <a:t>\b\B	границы слова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3333"/>
              <a:buNone/>
            </a:pPr>
            <a:r>
              <a:rPr lang="ru"/>
              <a:t>\.\*\\	специальные символы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3333"/>
              <a:buNone/>
            </a:pPr>
            <a:r>
              <a:rPr lang="ru"/>
              <a:t>\t\n\r	табуляция, новая строка, возврат каретки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3333"/>
              <a:buNone/>
            </a:pPr>
            <a:r>
              <a:rPr lang="ru"/>
              <a:t>(abc)	группа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3333"/>
              <a:buNone/>
            </a:pPr>
            <a:r>
              <a:rPr lang="ru"/>
              <a:t>(?:abc)	группа без захвата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3333"/>
              <a:buNone/>
            </a:pPr>
            <a:r>
              <a:rPr lang="ru"/>
              <a:t>(?=abc)	следующие символы, без сохранения их в поиске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3333"/>
              <a:buNone/>
            </a:pPr>
            <a:r>
              <a:rPr lang="ru"/>
              <a:t>(?!abc)	не следующие символы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3333"/>
              <a:buNone/>
            </a:pPr>
            <a:r>
              <a:rPr lang="ru"/>
              <a:t>a*a+a?	0 и более, 1 и более, 0 или 1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3333"/>
              <a:buNone/>
            </a:pPr>
            <a:r>
              <a:rPr lang="ru"/>
              <a:t>a{5}a{2,}	ровно 5, 2 или более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3333"/>
              <a:buNone/>
            </a:pPr>
            <a:r>
              <a:rPr lang="ru"/>
              <a:t>a{1,3}	между 1 и 3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3333"/>
              <a:buNone/>
            </a:pPr>
            <a:r>
              <a:rPr lang="ru"/>
              <a:t>a+?a{2,}?	Ленивые квантификаторы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3333"/>
              <a:buNone/>
            </a:pPr>
            <a:r>
              <a:rPr lang="ru"/>
              <a:t>ab|cd	ab или cd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</a:pPr>
            <a:endParaRPr/>
          </a:p>
        </p:txBody>
      </p:sp>
      <p:sp>
        <p:nvSpPr>
          <p:cNvPr id="179" name="Google Shape;179;p3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92100" lvl="0" indent="-28575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ru"/>
              <a:t>let regexp = new RegExp("шаблон", "флаги");</a:t>
            </a:r>
            <a:endParaRPr/>
          </a:p>
          <a:p>
            <a:pPr marL="292100" lvl="0" indent="-285750" algn="l" rtl="0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ru"/>
              <a:t>let regexp = /шаблон/gmi;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</a:pPr>
            <a:r>
              <a:rPr lang="ru"/>
              <a:t>str.search(reg)</a:t>
            </a:r>
            <a:endParaRPr/>
          </a:p>
        </p:txBody>
      </p:sp>
      <p:sp>
        <p:nvSpPr>
          <p:cNvPr id="185" name="Google Shape;185;p3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92100" lvl="0" indent="-28575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ru"/>
              <a:t>Возвращает позицию первого совпадения или -1, если ничего не найдено.</a:t>
            </a:r>
            <a:endParaRPr/>
          </a:p>
          <a:p>
            <a:pPr marL="292100" lvl="0" indent="-190500" algn="l" rtl="0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</a:pPr>
            <a:endParaRPr/>
          </a:p>
          <a:p>
            <a:pPr marL="292100" lvl="0" indent="-190500" algn="l" rtl="0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</a:pPr>
            <a:r>
              <a:rPr lang="ru"/>
              <a:t>str.match(reg) без флага g</a:t>
            </a:r>
            <a:endParaRPr/>
          </a:p>
        </p:txBody>
      </p:sp>
      <p:sp>
        <p:nvSpPr>
          <p:cNvPr id="191" name="Google Shape;191;p3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92100" lvl="0" indent="-28575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ru"/>
              <a:t>Без флага g str.match(reg) находит только одно, первое совпадение.</a:t>
            </a:r>
            <a:endParaRPr/>
          </a:p>
          <a:p>
            <a:pPr marL="292100" lvl="0" indent="-190500" algn="l" rtl="0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</a:pPr>
            <a:endParaRPr/>
          </a:p>
          <a:p>
            <a:pPr marL="292100" lvl="0" indent="-285750" algn="l" rtl="0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ru"/>
              <a:t>Результат вызова – это массив, состоящий из этого совпадения, с дополнительными свойствами index – позиция, на которой оно обнаружено и input – строка, в которой был поиск.</a:t>
            </a:r>
            <a:endParaRPr/>
          </a:p>
          <a:p>
            <a:pPr marL="292100" lvl="0" indent="-190500" algn="l" rtl="0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</a:pPr>
            <a:endParaRPr/>
          </a:p>
          <a:p>
            <a:pPr marL="292100" lvl="0" indent="-285750" algn="l" rtl="0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ru"/>
              <a:t>Если часть шаблона обозначена скобками, то она станет отдельным элементом массива.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</a:pPr>
            <a:r>
              <a:rPr lang="ru"/>
              <a:t>str.match(reg) с флагом g</a:t>
            </a:r>
            <a:endParaRPr/>
          </a:p>
        </p:txBody>
      </p:sp>
      <p:sp>
        <p:nvSpPr>
          <p:cNvPr id="197" name="Google Shape;197;p3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92100" lvl="0" indent="-28575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ru"/>
              <a:t>При наличии флага g, вызов match возвращает обычный массив из всех совпадений.</a:t>
            </a:r>
            <a:endParaRPr/>
          </a:p>
          <a:p>
            <a:pPr marL="292100" lvl="0" indent="-190500" algn="l" rtl="0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</a:pPr>
            <a:endParaRPr/>
          </a:p>
          <a:p>
            <a:pPr marL="292100" lvl="0" indent="-285750" algn="l" rtl="0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ru"/>
              <a:t>Никаких дополнительных свойств у массива в этом случае нет, скобки дополнительных элементов не порождают.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3125"/>
              <a:buFont typeface="Libre Franklin"/>
              <a:buNone/>
            </a:pPr>
            <a:r>
              <a:rPr lang="ru"/>
              <a:t>str.split(reg|substr, limit)</a:t>
            </a:r>
            <a:br>
              <a:rPr lang="ru"/>
            </a:br>
            <a:endParaRPr/>
          </a:p>
        </p:txBody>
      </p:sp>
      <p:sp>
        <p:nvSpPr>
          <p:cNvPr id="203" name="Google Shape;203;p4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92100" lvl="0" indent="-28575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ru"/>
              <a:t>Разбивает строку в массив по разделителю – регулярному выражению regexp или подстроке substr.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</a:pPr>
            <a:r>
              <a:rPr lang="ru"/>
              <a:t>str.replace(reg, str|func)</a:t>
            </a:r>
            <a:endParaRPr/>
          </a:p>
        </p:txBody>
      </p:sp>
      <p:sp>
        <p:nvSpPr>
          <p:cNvPr id="209" name="Google Shape;209;p4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55000" lnSpcReduction="20000"/>
          </a:bodyPr>
          <a:lstStyle/>
          <a:p>
            <a:pPr marL="292100" lvl="0" indent="-280987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3333"/>
              <a:buChar char="●"/>
            </a:pPr>
            <a:r>
              <a:rPr lang="ru"/>
              <a:t>При вызове со строкой замены replace всегда заменяет только первое совпадение. Чтобы заменить все совпадения, нужно использовать для поиска не строку, а регулярное выражение, причём обязательно с флагом g.</a:t>
            </a:r>
            <a:endParaRPr/>
          </a:p>
          <a:p>
            <a:pPr marL="292100" lvl="0" indent="-280987" algn="l" rtl="0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ct val="83333"/>
              <a:buChar char="●"/>
            </a:pPr>
            <a:r>
              <a:rPr lang="ru"/>
              <a:t>В строке для замены можно использовать специальные символы:</a:t>
            </a:r>
            <a:endParaRPr/>
          </a:p>
          <a:p>
            <a:pPr marL="292100" lvl="0" indent="-228600" algn="l" rtl="0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ct val="83333"/>
              <a:buNone/>
            </a:pPr>
            <a:endParaRPr/>
          </a:p>
          <a:p>
            <a:pPr marL="292100" lvl="0" indent="-280987" algn="l" rtl="0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ct val="83333"/>
              <a:buChar char="●"/>
            </a:pPr>
            <a:r>
              <a:rPr lang="ru"/>
              <a:t>Спецсимволы	Действие в строке замены</a:t>
            </a:r>
            <a:endParaRPr/>
          </a:p>
          <a:p>
            <a:pPr marL="292100" lvl="0" indent="-280987" algn="l" rtl="0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ct val="83333"/>
              <a:buChar char="●"/>
            </a:pPr>
            <a:r>
              <a:rPr lang="ru"/>
              <a:t>$$		Вставляет "$".</a:t>
            </a:r>
            <a:endParaRPr/>
          </a:p>
          <a:p>
            <a:pPr marL="292100" lvl="0" indent="-280987" algn="l" rtl="0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ct val="83333"/>
              <a:buChar char="●"/>
            </a:pPr>
            <a:r>
              <a:rPr lang="ru"/>
              <a:t>$&amp;		Вставляет всё найденное совпадение.</a:t>
            </a:r>
            <a:endParaRPr/>
          </a:p>
          <a:p>
            <a:pPr marL="292100" lvl="0" indent="-280987" algn="l" rtl="0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ct val="83333"/>
              <a:buChar char="●"/>
            </a:pPr>
            <a:r>
              <a:rPr lang="ru"/>
              <a:t>$`		Вставляет часть строки до совпадения.</a:t>
            </a:r>
            <a:endParaRPr/>
          </a:p>
          <a:p>
            <a:pPr marL="292100" lvl="0" indent="-280987" algn="l" rtl="0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ct val="83333"/>
              <a:buChar char="●"/>
            </a:pPr>
            <a:r>
              <a:rPr lang="ru"/>
              <a:t>$'		Вставляет часть строки после совпадения.</a:t>
            </a:r>
            <a:endParaRPr/>
          </a:p>
          <a:p>
            <a:pPr marL="292100" lvl="0" indent="-280987" algn="l" rtl="0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ct val="83333"/>
              <a:buChar char="●"/>
            </a:pPr>
            <a:r>
              <a:rPr lang="ru"/>
              <a:t>$*n*		где n -- цифра или двузначное число, обозначает n-ю по счёту скобку, если считать 			слева-направо.</a:t>
            </a:r>
            <a:endParaRPr/>
          </a:p>
          <a:p>
            <a:pPr marL="292100" lvl="0" indent="-228600" algn="l" rtl="0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ct val="83333"/>
              <a:buNone/>
            </a:pPr>
            <a:endParaRPr/>
          </a:p>
          <a:p>
            <a:pPr marL="292100" lvl="0" indent="-280987" algn="l" rtl="0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ct val="83333"/>
              <a:buChar char="●"/>
            </a:pPr>
            <a:r>
              <a:rPr lang="ru"/>
              <a:t>'12+34+56*78'.replace(/(\d\d)./g, "$1-") // 12-34-56-78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</a:pPr>
            <a:endParaRPr/>
          </a:p>
        </p:txBody>
      </p:sp>
      <p:sp>
        <p:nvSpPr>
          <p:cNvPr id="215" name="Google Shape;215;p4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85000" lnSpcReduction="20000"/>
          </a:bodyPr>
          <a:lstStyle/>
          <a:p>
            <a:pPr marL="292100" lvl="0" indent="-284162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3333"/>
              <a:buChar char="●"/>
            </a:pPr>
            <a:r>
              <a:rPr lang="ru"/>
              <a:t>Для ситуаций, которые требуют максимально «умной» замены, в качестве второго аргумента предусмотрена функция.</a:t>
            </a:r>
            <a:endParaRPr/>
          </a:p>
          <a:p>
            <a:pPr marL="292100" lvl="0" indent="-284162" algn="l" rtl="0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ct val="83333"/>
              <a:buChar char="●"/>
            </a:pPr>
            <a:r>
              <a:rPr lang="ru"/>
              <a:t>Она будет вызвана для каждого совпадения, и её результат будет вставлен как замена.</a:t>
            </a:r>
            <a:endParaRPr/>
          </a:p>
          <a:p>
            <a:pPr marL="292100" lvl="0" indent="-284162" algn="l" rtl="0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ct val="83333"/>
              <a:buChar char="●"/>
            </a:pPr>
            <a:r>
              <a:rPr lang="ru"/>
              <a:t>Например:</a:t>
            </a:r>
            <a:endParaRPr/>
          </a:p>
          <a:p>
            <a:pPr marL="292100" lvl="0" indent="-203200" algn="l" rtl="0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ct val="83333"/>
              <a:buNone/>
            </a:pPr>
            <a:endParaRPr/>
          </a:p>
          <a:p>
            <a:pPr marL="292100" lvl="0" indent="-284162" algn="l" rtl="0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ct val="83333"/>
              <a:buChar char="●"/>
            </a:pPr>
            <a:r>
              <a:rPr lang="ru"/>
              <a:t> let i = 0;</a:t>
            </a:r>
            <a:endParaRPr/>
          </a:p>
          <a:p>
            <a:pPr marL="292100" lvl="0" indent="-284162" algn="l" rtl="0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ct val="83333"/>
              <a:buChar char="●"/>
            </a:pPr>
            <a:r>
              <a:rPr lang="ru"/>
              <a:t>alert("ОЙ-Ой-ой".replace(/ой/gi, function() {</a:t>
            </a:r>
            <a:endParaRPr/>
          </a:p>
          <a:p>
            <a:pPr marL="292100" lvl="0" indent="-284162" algn="l" rtl="0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ct val="83333"/>
              <a:buChar char="●"/>
            </a:pPr>
            <a:r>
              <a:rPr lang="ru"/>
              <a:t>  return ++i;</a:t>
            </a:r>
            <a:endParaRPr/>
          </a:p>
          <a:p>
            <a:pPr marL="292100" lvl="0" indent="-284162" algn="l" rtl="0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ct val="83333"/>
              <a:buChar char="●"/>
            </a:pPr>
            <a:r>
              <a:rPr lang="ru"/>
              <a:t>})); // 1-2-3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</a:pPr>
            <a:r>
              <a:rPr lang="ru"/>
              <a:t>regexp.test(str)</a:t>
            </a:r>
            <a:endParaRPr/>
          </a:p>
        </p:txBody>
      </p:sp>
      <p:sp>
        <p:nvSpPr>
          <p:cNvPr id="221" name="Google Shape;221;p4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92100" lvl="0" indent="-28575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ru"/>
              <a:t>Метод test проверяет, есть ли хоть одно совпадение в строке str. Возвращает true/false.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/>
              <a:t>Cookie</a:t>
            </a:r>
            <a:endParaRPr/>
          </a:p>
        </p:txBody>
      </p:sp>
      <p:sp>
        <p:nvSpPr>
          <p:cNvPr id="125" name="Google Shape;125;p2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/>
              <a:t>Cookie (куки) - это небольшой фрагмент данных, отправляемый сервером на браузер пользователя.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ru"/>
              <a:t>Куки - это строка данных, записываемая в определенном формате.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ru"/>
              <a:t>Формат записи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ru"/>
              <a:t> ключ1=значение1;ключ2=значения2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Google Shape;130;p28"/>
          <p:cNvGraphicFramePr/>
          <p:nvPr/>
        </p:nvGraphicFramePr>
        <p:xfrm>
          <a:off x="152400" y="152400"/>
          <a:ext cx="9134475" cy="4598395"/>
        </p:xfrm>
        <a:graphic>
          <a:graphicData uri="http://schemas.openxmlformats.org/drawingml/2006/table">
            <a:tbl>
              <a:tblPr>
                <a:noFill/>
                <a:tableStyleId>{23B2F3EB-0033-4863-9CFA-B1264BD8379E}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" sz="1200" u="none" strike="noStrike" cap="none"/>
                        <a:t>name=значение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" sz="1200" u="none" strike="noStrike" cap="none"/>
                        <a:t>Устанавливает имя куки и его значение.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" sz="1200" u="none" strike="noStrike" cap="none"/>
                        <a:t>username=Вася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" sz="1200" u="none" strike="noStrike" cap="none"/>
                        <a:t>expires=дата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" sz="1200" u="none" strike="noStrike" cap="none"/>
                        <a:t>Устанавливает дату истечения срока хранения куки. Дата должна быть представлена в формате, который возвращает метод toGMTString() объекта Date. Если значение expires не задано, куки будет удалено при закрытии браузера.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" sz="1200" u="none" strike="noStrike" cap="none"/>
                        <a:t>expires=</a:t>
                      </a:r>
                      <a:endParaRPr sz="12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" sz="1200" u="none" strike="noStrike" cap="none"/>
                        <a:t>13/06/2003 00:00:00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6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" sz="1200" u="none" strike="noStrike" cap="none"/>
                        <a:t>path=путь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" sz="1200" u="none" strike="noStrike" cap="none"/>
                        <a:t>Данная опция устанавливает путь на сайте, в рамках которого действует куки. Получить значение куки могут только документы из указанного пути. Обычно данное свойство оставляют пустым, что означает что только документ установивший куки может получит доступ к нему.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" sz="1200" u="none" strike="noStrike" cap="none"/>
                        <a:t>path=/demo/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1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" sz="1200" u="none" strike="noStrike" cap="none"/>
                        <a:t>domain=домен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" sz="1200" u="none" strike="noStrike" cap="none"/>
                        <a:t>Данная опция устанавливает домен, в рамках которого действует куки. Получить значение куки могут только сайты из указанного домена. Обычно данное свойство оставляют пустым, что означает, что только домен установивший куки может получит доступ к нему.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" sz="1200" u="none" strike="noStrike" cap="none"/>
                        <a:t>domain=ruseller.com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" sz="1200" u="none" strike="noStrike" cap="none"/>
                        <a:t>secure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" sz="1200" u="none" strike="noStrike" cap="none"/>
                        <a:t>Данная опция указывает браузеру, что для пересылки куки на сервер следует использовать SSL. Очень редко используется.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" sz="1200" u="none" strike="noStrike" cap="none"/>
                        <a:t>secure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" sz="1200" u="none" strike="noStrike" cap="none"/>
                        <a:t>max-age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" sz="1200" u="none" strike="noStrike" cap="none"/>
                        <a:t>Максимальное время жизни cookie. Можно использовать вместо expires. Записывается в секундах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/>
              <a:t>Cookie</a:t>
            </a:r>
            <a:endParaRPr/>
          </a:p>
        </p:txBody>
      </p:sp>
      <p:sp>
        <p:nvSpPr>
          <p:cNvPr id="136" name="Google Shape;136;p2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dirty="0"/>
              <a:t>Для чтения и записи cookie используется свойство document.cookie. Однако, оно представляет собой не объект, а строку в специальном формате, для удобной манипуляций с которой нужны дополнительные функции.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ru" dirty="0"/>
              <a:t>Пример записи cookie</a:t>
            </a:r>
            <a:endParaRPr dirty="0"/>
          </a:p>
          <a:p>
            <a:pPr marL="0" lvl="0" indent="0" algn="l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ru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document.cookie = </a:t>
            </a:r>
            <a:r>
              <a:rPr lang="ru" sz="10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"username="</a:t>
            </a:r>
            <a:r>
              <a:rPr lang="ru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+name+</a:t>
            </a:r>
            <a:r>
              <a:rPr lang="ru" sz="10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";max-age="</a:t>
            </a:r>
            <a:r>
              <a:rPr lang="ru" sz="10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+time;</a:t>
            </a: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dirty="0">
                <a:solidFill>
                  <a:srgbClr val="666666"/>
                </a:solidFill>
                <a:highlight>
                  <a:srgbClr val="FFFFFF"/>
                </a:highlight>
              </a:rPr>
              <a:t>name - имя куки, time - время в секундах, username - это ключ куки, можете задать свой</a:t>
            </a:r>
            <a:endParaRPr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/>
              <a:t>Чтение куки</a:t>
            </a:r>
            <a:endParaRPr/>
          </a:p>
        </p:txBody>
      </p:sp>
      <p:sp>
        <p:nvSpPr>
          <p:cNvPr id="142" name="Google Shape;142;p3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cookies = document.cookie.split(</a:t>
            </a:r>
            <a:r>
              <a:rPr lang="ru" sz="105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/[=;]/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index = cookies.indexOf(</a:t>
            </a:r>
            <a:r>
              <a:rPr lang="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"username"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console.log(cookies[index+</a:t>
            </a:r>
            <a:r>
              <a:rPr lang="ru" sz="105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/>
              <a:t>localStorage, sessionStorage</a:t>
            </a:r>
            <a:endParaRPr/>
          </a:p>
        </p:txBody>
      </p:sp>
      <p:sp>
        <p:nvSpPr>
          <p:cNvPr id="148" name="Google Shape;148;p3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/>
              <a:t>Дополнительные возможности для хранения данных в браузере.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endParaRPr/>
          </a:p>
        </p:txBody>
      </p:sp>
      <p:pic>
        <p:nvPicPr>
          <p:cNvPr id="149" name="Google Shape;14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7138" y="2571750"/>
            <a:ext cx="5931037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/>
              <a:t>Работа с localStorage</a:t>
            </a:r>
            <a:endParaRPr/>
          </a:p>
        </p:txBody>
      </p:sp>
      <p:sp>
        <p:nvSpPr>
          <p:cNvPr id="155" name="Google Shape;155;p3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/>
              <a:t>localStorage.setItem('ключ', 'значение')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/>
              <a:t>Метод который добавляет в localStorage новый ключ со значением (а если такой ключ уже существует, то перезаписывает новым значением).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ru"/>
              <a:t>localStorage.getItem('ключ')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/>
              <a:t>Берет определенное значение из хранилища по ключу.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ru"/>
              <a:t>localStorage.removeItem("Ключ")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/>
              <a:t>Удаляет ключ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ru"/>
              <a:t>localStorage.clear()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/>
              <a:t>Очищает все хранилище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/>
              <a:t>sessionStorage</a:t>
            </a:r>
            <a:endParaRPr/>
          </a:p>
        </p:txBody>
      </p:sp>
      <p:sp>
        <p:nvSpPr>
          <p:cNvPr id="161" name="Google Shape;161;p3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ru"/>
              <a:t>Имеет точно такие же функции, как и localStorage. Единственное отличие - sessionStorage удаляется сразу после перезагрузки браузера, localStorage - хранится, пока не удалят вручную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Регулярные выражения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1014</Words>
  <Application>Microsoft Office PowerPoint</Application>
  <PresentationFormat>Экран (16:9)</PresentationFormat>
  <Paragraphs>108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Roboto</vt:lpstr>
      <vt:lpstr>Courier New</vt:lpstr>
      <vt:lpstr>Arial</vt:lpstr>
      <vt:lpstr>Libre Franklin</vt:lpstr>
      <vt:lpstr>Simple Light</vt:lpstr>
      <vt:lpstr>Material</vt:lpstr>
      <vt:lpstr>Сохранение данных в браузере</vt:lpstr>
      <vt:lpstr>Cookie</vt:lpstr>
      <vt:lpstr>Презентация PowerPoint</vt:lpstr>
      <vt:lpstr>Cookie</vt:lpstr>
      <vt:lpstr>Чтение куки</vt:lpstr>
      <vt:lpstr>localStorage, sessionStorage</vt:lpstr>
      <vt:lpstr>Работа с localStorage</vt:lpstr>
      <vt:lpstr>sessionStorage</vt:lpstr>
      <vt:lpstr>Регулярные выражения</vt:lpstr>
      <vt:lpstr>https://regexr.com/ </vt:lpstr>
      <vt:lpstr>Презентация PowerPoint</vt:lpstr>
      <vt:lpstr>str.search(reg)</vt:lpstr>
      <vt:lpstr>str.match(reg) без флага g</vt:lpstr>
      <vt:lpstr>str.match(reg) с флагом g</vt:lpstr>
      <vt:lpstr>str.split(reg|substr, limit) </vt:lpstr>
      <vt:lpstr>str.replace(reg, str|func)</vt:lpstr>
      <vt:lpstr>Презентация PowerPoint</vt:lpstr>
      <vt:lpstr>regexp.test(str)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Сохранение данных в браузере</dc:title>
  <cp:lastModifiedBy>Абильдин Руслан</cp:lastModifiedBy>
  <cp:revision>1</cp:revision>
  <dcterms:modified xsi:type="dcterms:W3CDTF">2021-10-06T14:28:18Z</dcterms:modified>
</cp:coreProperties>
</file>