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ce473f9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ce473f9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5ce473f9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5ce473f9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5ce473f9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5ce473f9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5ce473f9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f5ce473f97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5ce473f9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5ce473f9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5ce473f9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5ce473f9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5ce473f9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5ce473f9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5ce473f9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5ce473f9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ce473f9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ce473f9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ce473f9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ce473f9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ce473f9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5ce473f9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5ce473f9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5ce473f9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ce473f9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ce473f9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ce473f9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ce473f9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ce473f9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5ce473f9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ce473f9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ce473f9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u.wikipedia.org/wiki/%D0%A1%D0%BF%D0%B8%D1%81%D0%BE%D0%BA_%D0%BA%D0%BE%D0%B4%D0%BE%D0%B2_%D1%81%D0%BE%D1%81%D1%82%D0%BE%D1%8F%D0%BD%D0%B8%D1%8F_HTT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JSON, AJAX</a:t>
            </a:r>
            <a:endParaRPr/>
          </a:p>
        </p:txBody>
      </p:sp>
      <p:sp>
        <p:nvSpPr>
          <p:cNvPr id="119" name="Google Shape;119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AJAX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AJAX («Asynchronous Javascript And Xml») – технология обращения к серверу без перезагрузки страницы.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AJAX часто используют как обозначение различных способов организации общения с сервером, однако в дальнейшем мы рассмотрим ещё один способ обращения с сервером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XMLHttpRequest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XMLHttpRequest (или, как его кратко называют, «XHR») дает возможность из JavaScript делать HTTP-запросы к серверу без перезагрузки страницы.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Создание объекта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xhr = new XMLHttpRequest();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12500"/>
              <a:buFont typeface="Calibri"/>
              <a:buNone/>
            </a:pPr>
            <a:r>
              <a:rPr lang="ru"/>
              <a:t>xhr.open(method, URL, async, user, password) </a:t>
            </a:r>
            <a:endParaRPr b="1"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/>
              <a:t>method – HTTP-метод. Как правило, используется GET либо POST, хотя доступны и более экзотические, вроде TRACE/DELETE/PUT и т.п.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/>
              <a:t>URL – адрес запроса. Можно использовать не только http/https, но и другие протоколы, например ftp:// и file://.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/>
              <a:t>При этом есть ограничения безопасности, называемые «Same Origin Policy»: запрос со страницы можно отправлять только на тот же протокол://домен:порт, с которого она пришла.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/>
              <a:t>async – если установлено в false, то запрос производится синхронно, если true – асинхронно.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/>
              <a:t>xhr.open  - открывает, т.е. НАСТРАИВАЕТ соединение. Отправки ещё нет.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XMLHttpRequest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Char char=" "/>
            </a:pPr>
            <a:r>
              <a:rPr lang="ru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xhr.send([body]) //body для POST запросов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Производит отправку данных на сервер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Char char=" "/>
            </a:pPr>
            <a:r>
              <a:rPr lang="ru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xhr.abort()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 "/>
            </a:pPr>
            <a:r>
              <a:rPr lang="ru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Отмена отправки данных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XMLHttpRequest</a:t>
            </a:r>
            <a:endParaRPr/>
          </a:p>
        </p:txBody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HTTP-код ответа: 200, 404, 403 и так далее. Может быть также равен 0, если сервер не ответил или при запросе на другой домен. </a:t>
            </a:r>
            <a:r>
              <a:rPr lang="ru" u="sng">
                <a:solidFill>
                  <a:schemeClr val="hlink"/>
                </a:solidFill>
                <a:hlinkClick r:id="rId3"/>
              </a:rPr>
              <a:t>Ссылка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statusText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Текстовое описание статуса от сервера: OK, Not Found, Forbidden и так далее.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 сервера.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Событие readystatechange</a:t>
            </a:r>
            <a:endParaRPr/>
          </a:p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readystatechange - событие, возникающее при изменении readyState объекта XMLHttpRequest.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readyState может находиться в одном и 5 состояний: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0	UNSENT	Объект был создан. Метод open() ещё не вызывался.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	OPENED	Метод open() был вызван.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	HEADERS_RECEIVED	Метод send() был вызван, доступны заголовки (headers) и статус.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	LOADING	Загрузка; responseText содержит частичные данные.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4	DONE	Операция полностью завершена.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обработки запроса</a:t>
            </a:r>
            <a:endParaRPr/>
          </a:p>
        </p:txBody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xhr.onreadystatechange = function()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	if (xhr.status == 200 &amp;&amp; xhr.readyState != 4)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	     div.innerHTML += xhr.response + '&lt;br&gt;';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	     }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 (JavaScript Object Notation) - формат для передачи данных, основанный на объектах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Данные по сети передаются в одном из простейших типов: строки, массив байтов и т.д.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JSON позволяет представить эти данные в виде, который легко преобразуется в объект.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формата JSON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50" y="1841363"/>
            <a:ext cx="41148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записи JSON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Запись начинается с фигурных скобок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Названия свойств (ключей) должны быть записаны в двойных кавычках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 отделяется от значения двоеточием (:)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Значениями должны быть строки (обязательно в двойных кавычках), числа, булевские значения, объекты JSON, массивы (в квадратных скобках) или значение null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Манипуляции с Javascript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Javascript встроен статичный объект JSON с методами parse и stringify, возвращающие соответственно объект и строку JSON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JSON.parse(str)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Преобразует строку формата JSON (str) в объект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Важно! Если строка не поддаётся преобразованию, то возникнет ошибка!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JSON.stringify(obj)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Преобразует объект Javascript (obj) в строку в формате 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 как методы объектов не преобразовываются в JSON, они будут пропущены.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Однако, если у объекта есть метод toJSON, то выполнится именно он, и метод stringify вернет то, что возвращает toJSON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AJAX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