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7" r:id="rId11"/>
    <p:sldId id="269" r:id="rId12"/>
    <p:sldId id="271" r:id="rId13"/>
    <p:sldId id="273" r:id="rId14"/>
    <p:sldId id="266" r:id="rId15"/>
    <p:sldId id="268" r:id="rId16"/>
    <p:sldId id="270" r:id="rId17"/>
    <p:sldId id="272" r:id="rId18"/>
    <p:sldId id="261" r:id="rId19"/>
  </p:sldIdLst>
  <p:sldSz cx="12192000" cy="6858000"/>
  <p:notesSz cx="6858000" cy="9144000"/>
  <p:defaultTextStyle>
    <a:defPPr>
      <a:defRPr lang="ru-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E6DC-2EB9-4345-A37C-EEA98CAA55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KZ"/>
          </a:p>
        </p:txBody>
      </p:sp>
      <p:sp>
        <p:nvSpPr>
          <p:cNvPr id="3" name="Subtitle 2">
            <a:extLst>
              <a:ext uri="{FF2B5EF4-FFF2-40B4-BE49-F238E27FC236}">
                <a16:creationId xmlns:a16="http://schemas.microsoft.com/office/drawing/2014/main" id="{108A3EC8-E3D7-4673-A765-B47C1DC483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KZ"/>
          </a:p>
        </p:txBody>
      </p:sp>
      <p:sp>
        <p:nvSpPr>
          <p:cNvPr id="4" name="Date Placeholder 3">
            <a:extLst>
              <a:ext uri="{FF2B5EF4-FFF2-40B4-BE49-F238E27FC236}">
                <a16:creationId xmlns:a16="http://schemas.microsoft.com/office/drawing/2014/main" id="{FCAAE454-3EE0-41D6-8DE8-089728D4967C}"/>
              </a:ext>
            </a:extLst>
          </p:cNvPr>
          <p:cNvSpPr>
            <a:spLocks noGrp="1"/>
          </p:cNvSpPr>
          <p:nvPr>
            <p:ph type="dt" sz="half" idx="10"/>
          </p:nvPr>
        </p:nvSpPr>
        <p:spPr/>
        <p:txBody>
          <a:bodyPr/>
          <a:lstStyle/>
          <a:p>
            <a:fld id="{BD46C0DB-C2FD-4868-B894-8BD7F5860BCB}" type="datetimeFigureOut">
              <a:rPr lang="ru-KZ" smtClean="0"/>
              <a:t>26.05.2021</a:t>
            </a:fld>
            <a:endParaRPr lang="ru-KZ"/>
          </a:p>
        </p:txBody>
      </p:sp>
      <p:sp>
        <p:nvSpPr>
          <p:cNvPr id="5" name="Footer Placeholder 4">
            <a:extLst>
              <a:ext uri="{FF2B5EF4-FFF2-40B4-BE49-F238E27FC236}">
                <a16:creationId xmlns:a16="http://schemas.microsoft.com/office/drawing/2014/main" id="{C5A614DE-0F5E-4118-A4F8-C9B9F9E1E229}"/>
              </a:ext>
            </a:extLst>
          </p:cNvPr>
          <p:cNvSpPr>
            <a:spLocks noGrp="1"/>
          </p:cNvSpPr>
          <p:nvPr>
            <p:ph type="ftr" sz="quarter" idx="11"/>
          </p:nvPr>
        </p:nvSpPr>
        <p:spPr/>
        <p:txBody>
          <a:bodyPr/>
          <a:lstStyle/>
          <a:p>
            <a:endParaRPr lang="ru-KZ"/>
          </a:p>
        </p:txBody>
      </p:sp>
      <p:sp>
        <p:nvSpPr>
          <p:cNvPr id="6" name="Slide Number Placeholder 5">
            <a:extLst>
              <a:ext uri="{FF2B5EF4-FFF2-40B4-BE49-F238E27FC236}">
                <a16:creationId xmlns:a16="http://schemas.microsoft.com/office/drawing/2014/main" id="{2E8F8FB7-CFEE-4BAF-B00F-87303E0D4779}"/>
              </a:ext>
            </a:extLst>
          </p:cNvPr>
          <p:cNvSpPr>
            <a:spLocks noGrp="1"/>
          </p:cNvSpPr>
          <p:nvPr>
            <p:ph type="sldNum" sz="quarter" idx="12"/>
          </p:nvPr>
        </p:nvSpPr>
        <p:spPr/>
        <p:txBody>
          <a:bodyPr/>
          <a:lstStyle/>
          <a:p>
            <a:fld id="{381EA064-EC24-41EB-A6C1-B3E2E188FE63}" type="slidenum">
              <a:rPr lang="ru-KZ" smtClean="0"/>
              <a:t>‹#›</a:t>
            </a:fld>
            <a:endParaRPr lang="ru-KZ"/>
          </a:p>
        </p:txBody>
      </p:sp>
    </p:spTree>
    <p:extLst>
      <p:ext uri="{BB962C8B-B14F-4D97-AF65-F5344CB8AC3E}">
        <p14:creationId xmlns:p14="http://schemas.microsoft.com/office/powerpoint/2010/main" val="495038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58172-D94C-4284-BF3C-9263A796D4A0}"/>
              </a:ext>
            </a:extLst>
          </p:cNvPr>
          <p:cNvSpPr>
            <a:spLocks noGrp="1"/>
          </p:cNvSpPr>
          <p:nvPr>
            <p:ph type="title"/>
          </p:nvPr>
        </p:nvSpPr>
        <p:spPr/>
        <p:txBody>
          <a:bodyPr/>
          <a:lstStyle/>
          <a:p>
            <a:r>
              <a:rPr lang="en-US"/>
              <a:t>Click to edit Master title style</a:t>
            </a:r>
            <a:endParaRPr lang="ru-KZ"/>
          </a:p>
        </p:txBody>
      </p:sp>
      <p:sp>
        <p:nvSpPr>
          <p:cNvPr id="3" name="Vertical Text Placeholder 2">
            <a:extLst>
              <a:ext uri="{FF2B5EF4-FFF2-40B4-BE49-F238E27FC236}">
                <a16:creationId xmlns:a16="http://schemas.microsoft.com/office/drawing/2014/main" id="{30FC5ABD-CFED-4227-AFEC-C698CD8DAB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KZ"/>
          </a:p>
        </p:txBody>
      </p:sp>
      <p:sp>
        <p:nvSpPr>
          <p:cNvPr id="4" name="Date Placeholder 3">
            <a:extLst>
              <a:ext uri="{FF2B5EF4-FFF2-40B4-BE49-F238E27FC236}">
                <a16:creationId xmlns:a16="http://schemas.microsoft.com/office/drawing/2014/main" id="{1860E207-F77B-4A5E-8419-AA3C8BFF7456}"/>
              </a:ext>
            </a:extLst>
          </p:cNvPr>
          <p:cNvSpPr>
            <a:spLocks noGrp="1"/>
          </p:cNvSpPr>
          <p:nvPr>
            <p:ph type="dt" sz="half" idx="10"/>
          </p:nvPr>
        </p:nvSpPr>
        <p:spPr/>
        <p:txBody>
          <a:bodyPr/>
          <a:lstStyle/>
          <a:p>
            <a:fld id="{BD46C0DB-C2FD-4868-B894-8BD7F5860BCB}" type="datetimeFigureOut">
              <a:rPr lang="ru-KZ" smtClean="0"/>
              <a:t>26.05.2021</a:t>
            </a:fld>
            <a:endParaRPr lang="ru-KZ"/>
          </a:p>
        </p:txBody>
      </p:sp>
      <p:sp>
        <p:nvSpPr>
          <p:cNvPr id="5" name="Footer Placeholder 4">
            <a:extLst>
              <a:ext uri="{FF2B5EF4-FFF2-40B4-BE49-F238E27FC236}">
                <a16:creationId xmlns:a16="http://schemas.microsoft.com/office/drawing/2014/main" id="{A9E71518-A0B7-4E4E-BF9B-BF2521ADB60F}"/>
              </a:ext>
            </a:extLst>
          </p:cNvPr>
          <p:cNvSpPr>
            <a:spLocks noGrp="1"/>
          </p:cNvSpPr>
          <p:nvPr>
            <p:ph type="ftr" sz="quarter" idx="11"/>
          </p:nvPr>
        </p:nvSpPr>
        <p:spPr/>
        <p:txBody>
          <a:bodyPr/>
          <a:lstStyle/>
          <a:p>
            <a:endParaRPr lang="ru-KZ"/>
          </a:p>
        </p:txBody>
      </p:sp>
      <p:sp>
        <p:nvSpPr>
          <p:cNvPr id="6" name="Slide Number Placeholder 5">
            <a:extLst>
              <a:ext uri="{FF2B5EF4-FFF2-40B4-BE49-F238E27FC236}">
                <a16:creationId xmlns:a16="http://schemas.microsoft.com/office/drawing/2014/main" id="{0FD39439-D69F-4C28-B1BD-BABFC3160867}"/>
              </a:ext>
            </a:extLst>
          </p:cNvPr>
          <p:cNvSpPr>
            <a:spLocks noGrp="1"/>
          </p:cNvSpPr>
          <p:nvPr>
            <p:ph type="sldNum" sz="quarter" idx="12"/>
          </p:nvPr>
        </p:nvSpPr>
        <p:spPr/>
        <p:txBody>
          <a:bodyPr/>
          <a:lstStyle/>
          <a:p>
            <a:fld id="{381EA064-EC24-41EB-A6C1-B3E2E188FE63}" type="slidenum">
              <a:rPr lang="ru-KZ" smtClean="0"/>
              <a:t>‹#›</a:t>
            </a:fld>
            <a:endParaRPr lang="ru-KZ"/>
          </a:p>
        </p:txBody>
      </p:sp>
    </p:spTree>
    <p:extLst>
      <p:ext uri="{BB962C8B-B14F-4D97-AF65-F5344CB8AC3E}">
        <p14:creationId xmlns:p14="http://schemas.microsoft.com/office/powerpoint/2010/main" val="1218914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B66A3B-F10E-47E8-BD61-758A471921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KZ"/>
          </a:p>
        </p:txBody>
      </p:sp>
      <p:sp>
        <p:nvSpPr>
          <p:cNvPr id="3" name="Vertical Text Placeholder 2">
            <a:extLst>
              <a:ext uri="{FF2B5EF4-FFF2-40B4-BE49-F238E27FC236}">
                <a16:creationId xmlns:a16="http://schemas.microsoft.com/office/drawing/2014/main" id="{4B8F69CD-7A48-4B3B-A012-DC14324DB8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KZ"/>
          </a:p>
        </p:txBody>
      </p:sp>
      <p:sp>
        <p:nvSpPr>
          <p:cNvPr id="4" name="Date Placeholder 3">
            <a:extLst>
              <a:ext uri="{FF2B5EF4-FFF2-40B4-BE49-F238E27FC236}">
                <a16:creationId xmlns:a16="http://schemas.microsoft.com/office/drawing/2014/main" id="{2CF1E89F-6DF1-4462-9CB6-86E42FDEA328}"/>
              </a:ext>
            </a:extLst>
          </p:cNvPr>
          <p:cNvSpPr>
            <a:spLocks noGrp="1"/>
          </p:cNvSpPr>
          <p:nvPr>
            <p:ph type="dt" sz="half" idx="10"/>
          </p:nvPr>
        </p:nvSpPr>
        <p:spPr/>
        <p:txBody>
          <a:bodyPr/>
          <a:lstStyle/>
          <a:p>
            <a:fld id="{BD46C0DB-C2FD-4868-B894-8BD7F5860BCB}" type="datetimeFigureOut">
              <a:rPr lang="ru-KZ" smtClean="0"/>
              <a:t>26.05.2021</a:t>
            </a:fld>
            <a:endParaRPr lang="ru-KZ"/>
          </a:p>
        </p:txBody>
      </p:sp>
      <p:sp>
        <p:nvSpPr>
          <p:cNvPr id="5" name="Footer Placeholder 4">
            <a:extLst>
              <a:ext uri="{FF2B5EF4-FFF2-40B4-BE49-F238E27FC236}">
                <a16:creationId xmlns:a16="http://schemas.microsoft.com/office/drawing/2014/main" id="{E735D435-E190-4EB6-A8A9-3F82D4775222}"/>
              </a:ext>
            </a:extLst>
          </p:cNvPr>
          <p:cNvSpPr>
            <a:spLocks noGrp="1"/>
          </p:cNvSpPr>
          <p:nvPr>
            <p:ph type="ftr" sz="quarter" idx="11"/>
          </p:nvPr>
        </p:nvSpPr>
        <p:spPr/>
        <p:txBody>
          <a:bodyPr/>
          <a:lstStyle/>
          <a:p>
            <a:endParaRPr lang="ru-KZ"/>
          </a:p>
        </p:txBody>
      </p:sp>
      <p:sp>
        <p:nvSpPr>
          <p:cNvPr id="6" name="Slide Number Placeholder 5">
            <a:extLst>
              <a:ext uri="{FF2B5EF4-FFF2-40B4-BE49-F238E27FC236}">
                <a16:creationId xmlns:a16="http://schemas.microsoft.com/office/drawing/2014/main" id="{53D7A386-C8C0-4B99-9F7E-F2F5CC1D2C79}"/>
              </a:ext>
            </a:extLst>
          </p:cNvPr>
          <p:cNvSpPr>
            <a:spLocks noGrp="1"/>
          </p:cNvSpPr>
          <p:nvPr>
            <p:ph type="sldNum" sz="quarter" idx="12"/>
          </p:nvPr>
        </p:nvSpPr>
        <p:spPr/>
        <p:txBody>
          <a:bodyPr/>
          <a:lstStyle/>
          <a:p>
            <a:fld id="{381EA064-EC24-41EB-A6C1-B3E2E188FE63}" type="slidenum">
              <a:rPr lang="ru-KZ" smtClean="0"/>
              <a:t>‹#›</a:t>
            </a:fld>
            <a:endParaRPr lang="ru-KZ"/>
          </a:p>
        </p:txBody>
      </p:sp>
    </p:spTree>
    <p:extLst>
      <p:ext uri="{BB962C8B-B14F-4D97-AF65-F5344CB8AC3E}">
        <p14:creationId xmlns:p14="http://schemas.microsoft.com/office/powerpoint/2010/main" val="2535302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8BD75-F99E-46A3-B468-8C6890AA14B4}"/>
              </a:ext>
            </a:extLst>
          </p:cNvPr>
          <p:cNvSpPr>
            <a:spLocks noGrp="1"/>
          </p:cNvSpPr>
          <p:nvPr>
            <p:ph type="title"/>
          </p:nvPr>
        </p:nvSpPr>
        <p:spPr/>
        <p:txBody>
          <a:bodyPr/>
          <a:lstStyle/>
          <a:p>
            <a:r>
              <a:rPr lang="en-US"/>
              <a:t>Click to edit Master title style</a:t>
            </a:r>
            <a:endParaRPr lang="ru-KZ"/>
          </a:p>
        </p:txBody>
      </p:sp>
      <p:sp>
        <p:nvSpPr>
          <p:cNvPr id="3" name="Content Placeholder 2">
            <a:extLst>
              <a:ext uri="{FF2B5EF4-FFF2-40B4-BE49-F238E27FC236}">
                <a16:creationId xmlns:a16="http://schemas.microsoft.com/office/drawing/2014/main" id="{FFC3DADB-C281-4273-BDF7-945DD3C51A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KZ"/>
          </a:p>
        </p:txBody>
      </p:sp>
      <p:sp>
        <p:nvSpPr>
          <p:cNvPr id="4" name="Date Placeholder 3">
            <a:extLst>
              <a:ext uri="{FF2B5EF4-FFF2-40B4-BE49-F238E27FC236}">
                <a16:creationId xmlns:a16="http://schemas.microsoft.com/office/drawing/2014/main" id="{3E3CCF39-9B84-4B89-A37A-21CD8F35EBA8}"/>
              </a:ext>
            </a:extLst>
          </p:cNvPr>
          <p:cNvSpPr>
            <a:spLocks noGrp="1"/>
          </p:cNvSpPr>
          <p:nvPr>
            <p:ph type="dt" sz="half" idx="10"/>
          </p:nvPr>
        </p:nvSpPr>
        <p:spPr/>
        <p:txBody>
          <a:bodyPr/>
          <a:lstStyle/>
          <a:p>
            <a:fld id="{BD46C0DB-C2FD-4868-B894-8BD7F5860BCB}" type="datetimeFigureOut">
              <a:rPr lang="ru-KZ" smtClean="0"/>
              <a:t>26.05.2021</a:t>
            </a:fld>
            <a:endParaRPr lang="ru-KZ"/>
          </a:p>
        </p:txBody>
      </p:sp>
      <p:sp>
        <p:nvSpPr>
          <p:cNvPr id="5" name="Footer Placeholder 4">
            <a:extLst>
              <a:ext uri="{FF2B5EF4-FFF2-40B4-BE49-F238E27FC236}">
                <a16:creationId xmlns:a16="http://schemas.microsoft.com/office/drawing/2014/main" id="{E822CA41-C9FE-4572-84E9-01BDEF1B1A77}"/>
              </a:ext>
            </a:extLst>
          </p:cNvPr>
          <p:cNvSpPr>
            <a:spLocks noGrp="1"/>
          </p:cNvSpPr>
          <p:nvPr>
            <p:ph type="ftr" sz="quarter" idx="11"/>
          </p:nvPr>
        </p:nvSpPr>
        <p:spPr/>
        <p:txBody>
          <a:bodyPr/>
          <a:lstStyle/>
          <a:p>
            <a:endParaRPr lang="ru-KZ"/>
          </a:p>
        </p:txBody>
      </p:sp>
      <p:sp>
        <p:nvSpPr>
          <p:cNvPr id="6" name="Slide Number Placeholder 5">
            <a:extLst>
              <a:ext uri="{FF2B5EF4-FFF2-40B4-BE49-F238E27FC236}">
                <a16:creationId xmlns:a16="http://schemas.microsoft.com/office/drawing/2014/main" id="{8FB2CCBF-7FE4-460F-BADF-23FF2A188FEC}"/>
              </a:ext>
            </a:extLst>
          </p:cNvPr>
          <p:cNvSpPr>
            <a:spLocks noGrp="1"/>
          </p:cNvSpPr>
          <p:nvPr>
            <p:ph type="sldNum" sz="quarter" idx="12"/>
          </p:nvPr>
        </p:nvSpPr>
        <p:spPr/>
        <p:txBody>
          <a:bodyPr/>
          <a:lstStyle/>
          <a:p>
            <a:fld id="{381EA064-EC24-41EB-A6C1-B3E2E188FE63}" type="slidenum">
              <a:rPr lang="ru-KZ" smtClean="0"/>
              <a:t>‹#›</a:t>
            </a:fld>
            <a:endParaRPr lang="ru-KZ"/>
          </a:p>
        </p:txBody>
      </p:sp>
    </p:spTree>
    <p:extLst>
      <p:ext uri="{BB962C8B-B14F-4D97-AF65-F5344CB8AC3E}">
        <p14:creationId xmlns:p14="http://schemas.microsoft.com/office/powerpoint/2010/main" val="4105445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B0799-BABB-4D32-BC34-097F99903A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KZ"/>
          </a:p>
        </p:txBody>
      </p:sp>
      <p:sp>
        <p:nvSpPr>
          <p:cNvPr id="3" name="Text Placeholder 2">
            <a:extLst>
              <a:ext uri="{FF2B5EF4-FFF2-40B4-BE49-F238E27FC236}">
                <a16:creationId xmlns:a16="http://schemas.microsoft.com/office/drawing/2014/main" id="{55F4F5D5-0481-46E3-B4AE-2F604B9D08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848900-119D-4926-95C0-5709A39CBD49}"/>
              </a:ext>
            </a:extLst>
          </p:cNvPr>
          <p:cNvSpPr>
            <a:spLocks noGrp="1"/>
          </p:cNvSpPr>
          <p:nvPr>
            <p:ph type="dt" sz="half" idx="10"/>
          </p:nvPr>
        </p:nvSpPr>
        <p:spPr/>
        <p:txBody>
          <a:bodyPr/>
          <a:lstStyle/>
          <a:p>
            <a:fld id="{BD46C0DB-C2FD-4868-B894-8BD7F5860BCB}" type="datetimeFigureOut">
              <a:rPr lang="ru-KZ" smtClean="0"/>
              <a:t>26.05.2021</a:t>
            </a:fld>
            <a:endParaRPr lang="ru-KZ"/>
          </a:p>
        </p:txBody>
      </p:sp>
      <p:sp>
        <p:nvSpPr>
          <p:cNvPr id="5" name="Footer Placeholder 4">
            <a:extLst>
              <a:ext uri="{FF2B5EF4-FFF2-40B4-BE49-F238E27FC236}">
                <a16:creationId xmlns:a16="http://schemas.microsoft.com/office/drawing/2014/main" id="{03CF2A7E-4649-4997-9268-1DFB59C16983}"/>
              </a:ext>
            </a:extLst>
          </p:cNvPr>
          <p:cNvSpPr>
            <a:spLocks noGrp="1"/>
          </p:cNvSpPr>
          <p:nvPr>
            <p:ph type="ftr" sz="quarter" idx="11"/>
          </p:nvPr>
        </p:nvSpPr>
        <p:spPr/>
        <p:txBody>
          <a:bodyPr/>
          <a:lstStyle/>
          <a:p>
            <a:endParaRPr lang="ru-KZ"/>
          </a:p>
        </p:txBody>
      </p:sp>
      <p:sp>
        <p:nvSpPr>
          <p:cNvPr id="6" name="Slide Number Placeholder 5">
            <a:extLst>
              <a:ext uri="{FF2B5EF4-FFF2-40B4-BE49-F238E27FC236}">
                <a16:creationId xmlns:a16="http://schemas.microsoft.com/office/drawing/2014/main" id="{F99570A9-2C91-42D5-AD4A-92555056BAF9}"/>
              </a:ext>
            </a:extLst>
          </p:cNvPr>
          <p:cNvSpPr>
            <a:spLocks noGrp="1"/>
          </p:cNvSpPr>
          <p:nvPr>
            <p:ph type="sldNum" sz="quarter" idx="12"/>
          </p:nvPr>
        </p:nvSpPr>
        <p:spPr/>
        <p:txBody>
          <a:bodyPr/>
          <a:lstStyle/>
          <a:p>
            <a:fld id="{381EA064-EC24-41EB-A6C1-B3E2E188FE63}" type="slidenum">
              <a:rPr lang="ru-KZ" smtClean="0"/>
              <a:t>‹#›</a:t>
            </a:fld>
            <a:endParaRPr lang="ru-KZ"/>
          </a:p>
        </p:txBody>
      </p:sp>
    </p:spTree>
    <p:extLst>
      <p:ext uri="{BB962C8B-B14F-4D97-AF65-F5344CB8AC3E}">
        <p14:creationId xmlns:p14="http://schemas.microsoft.com/office/powerpoint/2010/main" val="558703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1BE0-999F-4329-B095-CA60E5D9148A}"/>
              </a:ext>
            </a:extLst>
          </p:cNvPr>
          <p:cNvSpPr>
            <a:spLocks noGrp="1"/>
          </p:cNvSpPr>
          <p:nvPr>
            <p:ph type="title"/>
          </p:nvPr>
        </p:nvSpPr>
        <p:spPr/>
        <p:txBody>
          <a:bodyPr/>
          <a:lstStyle/>
          <a:p>
            <a:r>
              <a:rPr lang="en-US"/>
              <a:t>Click to edit Master title style</a:t>
            </a:r>
            <a:endParaRPr lang="ru-KZ"/>
          </a:p>
        </p:txBody>
      </p:sp>
      <p:sp>
        <p:nvSpPr>
          <p:cNvPr id="3" name="Content Placeholder 2">
            <a:extLst>
              <a:ext uri="{FF2B5EF4-FFF2-40B4-BE49-F238E27FC236}">
                <a16:creationId xmlns:a16="http://schemas.microsoft.com/office/drawing/2014/main" id="{BF835A3D-CF5C-46C5-A06C-D1171C6031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KZ"/>
          </a:p>
        </p:txBody>
      </p:sp>
      <p:sp>
        <p:nvSpPr>
          <p:cNvPr id="4" name="Content Placeholder 3">
            <a:extLst>
              <a:ext uri="{FF2B5EF4-FFF2-40B4-BE49-F238E27FC236}">
                <a16:creationId xmlns:a16="http://schemas.microsoft.com/office/drawing/2014/main" id="{4BCC2EC0-C535-4BA5-9846-1BCE1AC33F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KZ"/>
          </a:p>
        </p:txBody>
      </p:sp>
      <p:sp>
        <p:nvSpPr>
          <p:cNvPr id="5" name="Date Placeholder 4">
            <a:extLst>
              <a:ext uri="{FF2B5EF4-FFF2-40B4-BE49-F238E27FC236}">
                <a16:creationId xmlns:a16="http://schemas.microsoft.com/office/drawing/2014/main" id="{C87864AA-0D74-4269-AF88-16AD40F17B70}"/>
              </a:ext>
            </a:extLst>
          </p:cNvPr>
          <p:cNvSpPr>
            <a:spLocks noGrp="1"/>
          </p:cNvSpPr>
          <p:nvPr>
            <p:ph type="dt" sz="half" idx="10"/>
          </p:nvPr>
        </p:nvSpPr>
        <p:spPr/>
        <p:txBody>
          <a:bodyPr/>
          <a:lstStyle/>
          <a:p>
            <a:fld id="{BD46C0DB-C2FD-4868-B894-8BD7F5860BCB}" type="datetimeFigureOut">
              <a:rPr lang="ru-KZ" smtClean="0"/>
              <a:t>26.05.2021</a:t>
            </a:fld>
            <a:endParaRPr lang="ru-KZ"/>
          </a:p>
        </p:txBody>
      </p:sp>
      <p:sp>
        <p:nvSpPr>
          <p:cNvPr id="6" name="Footer Placeholder 5">
            <a:extLst>
              <a:ext uri="{FF2B5EF4-FFF2-40B4-BE49-F238E27FC236}">
                <a16:creationId xmlns:a16="http://schemas.microsoft.com/office/drawing/2014/main" id="{DAE97BEF-4DBC-4ACA-9B08-758BE3A83654}"/>
              </a:ext>
            </a:extLst>
          </p:cNvPr>
          <p:cNvSpPr>
            <a:spLocks noGrp="1"/>
          </p:cNvSpPr>
          <p:nvPr>
            <p:ph type="ftr" sz="quarter" idx="11"/>
          </p:nvPr>
        </p:nvSpPr>
        <p:spPr/>
        <p:txBody>
          <a:bodyPr/>
          <a:lstStyle/>
          <a:p>
            <a:endParaRPr lang="ru-KZ"/>
          </a:p>
        </p:txBody>
      </p:sp>
      <p:sp>
        <p:nvSpPr>
          <p:cNvPr id="7" name="Slide Number Placeholder 6">
            <a:extLst>
              <a:ext uri="{FF2B5EF4-FFF2-40B4-BE49-F238E27FC236}">
                <a16:creationId xmlns:a16="http://schemas.microsoft.com/office/drawing/2014/main" id="{79B24CAC-D762-4102-86BA-BC29317163A3}"/>
              </a:ext>
            </a:extLst>
          </p:cNvPr>
          <p:cNvSpPr>
            <a:spLocks noGrp="1"/>
          </p:cNvSpPr>
          <p:nvPr>
            <p:ph type="sldNum" sz="quarter" idx="12"/>
          </p:nvPr>
        </p:nvSpPr>
        <p:spPr/>
        <p:txBody>
          <a:bodyPr/>
          <a:lstStyle/>
          <a:p>
            <a:fld id="{381EA064-EC24-41EB-A6C1-B3E2E188FE63}" type="slidenum">
              <a:rPr lang="ru-KZ" smtClean="0"/>
              <a:t>‹#›</a:t>
            </a:fld>
            <a:endParaRPr lang="ru-KZ"/>
          </a:p>
        </p:txBody>
      </p:sp>
    </p:spTree>
    <p:extLst>
      <p:ext uri="{BB962C8B-B14F-4D97-AF65-F5344CB8AC3E}">
        <p14:creationId xmlns:p14="http://schemas.microsoft.com/office/powerpoint/2010/main" val="1375945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5453-AE60-4DC3-A35B-0DD8D74E34D9}"/>
              </a:ext>
            </a:extLst>
          </p:cNvPr>
          <p:cNvSpPr>
            <a:spLocks noGrp="1"/>
          </p:cNvSpPr>
          <p:nvPr>
            <p:ph type="title"/>
          </p:nvPr>
        </p:nvSpPr>
        <p:spPr>
          <a:xfrm>
            <a:off x="839788" y="365125"/>
            <a:ext cx="10515600" cy="1325563"/>
          </a:xfrm>
        </p:spPr>
        <p:txBody>
          <a:bodyPr/>
          <a:lstStyle/>
          <a:p>
            <a:r>
              <a:rPr lang="en-US"/>
              <a:t>Click to edit Master title style</a:t>
            </a:r>
            <a:endParaRPr lang="ru-KZ"/>
          </a:p>
        </p:txBody>
      </p:sp>
      <p:sp>
        <p:nvSpPr>
          <p:cNvPr id="3" name="Text Placeholder 2">
            <a:extLst>
              <a:ext uri="{FF2B5EF4-FFF2-40B4-BE49-F238E27FC236}">
                <a16:creationId xmlns:a16="http://schemas.microsoft.com/office/drawing/2014/main" id="{B55201C2-594A-4AA6-ABD5-B9A0035289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EACEBC-C339-48AB-A84F-A9554F57B7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KZ"/>
          </a:p>
        </p:txBody>
      </p:sp>
      <p:sp>
        <p:nvSpPr>
          <p:cNvPr id="5" name="Text Placeholder 4">
            <a:extLst>
              <a:ext uri="{FF2B5EF4-FFF2-40B4-BE49-F238E27FC236}">
                <a16:creationId xmlns:a16="http://schemas.microsoft.com/office/drawing/2014/main" id="{6A83EBF0-24D3-467A-8885-2B4F8AFDC2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47E533-4389-4523-AB73-2836E215D6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KZ"/>
          </a:p>
        </p:txBody>
      </p:sp>
      <p:sp>
        <p:nvSpPr>
          <p:cNvPr id="7" name="Date Placeholder 6">
            <a:extLst>
              <a:ext uri="{FF2B5EF4-FFF2-40B4-BE49-F238E27FC236}">
                <a16:creationId xmlns:a16="http://schemas.microsoft.com/office/drawing/2014/main" id="{DF57A83B-A2F7-4BF4-B67D-011C2E661439}"/>
              </a:ext>
            </a:extLst>
          </p:cNvPr>
          <p:cNvSpPr>
            <a:spLocks noGrp="1"/>
          </p:cNvSpPr>
          <p:nvPr>
            <p:ph type="dt" sz="half" idx="10"/>
          </p:nvPr>
        </p:nvSpPr>
        <p:spPr/>
        <p:txBody>
          <a:bodyPr/>
          <a:lstStyle/>
          <a:p>
            <a:fld id="{BD46C0DB-C2FD-4868-B894-8BD7F5860BCB}" type="datetimeFigureOut">
              <a:rPr lang="ru-KZ" smtClean="0"/>
              <a:t>26.05.2021</a:t>
            </a:fld>
            <a:endParaRPr lang="ru-KZ"/>
          </a:p>
        </p:txBody>
      </p:sp>
      <p:sp>
        <p:nvSpPr>
          <p:cNvPr id="8" name="Footer Placeholder 7">
            <a:extLst>
              <a:ext uri="{FF2B5EF4-FFF2-40B4-BE49-F238E27FC236}">
                <a16:creationId xmlns:a16="http://schemas.microsoft.com/office/drawing/2014/main" id="{982AECA4-2368-493F-8A67-0224B1A7969E}"/>
              </a:ext>
            </a:extLst>
          </p:cNvPr>
          <p:cNvSpPr>
            <a:spLocks noGrp="1"/>
          </p:cNvSpPr>
          <p:nvPr>
            <p:ph type="ftr" sz="quarter" idx="11"/>
          </p:nvPr>
        </p:nvSpPr>
        <p:spPr/>
        <p:txBody>
          <a:bodyPr/>
          <a:lstStyle/>
          <a:p>
            <a:endParaRPr lang="ru-KZ"/>
          </a:p>
        </p:txBody>
      </p:sp>
      <p:sp>
        <p:nvSpPr>
          <p:cNvPr id="9" name="Slide Number Placeholder 8">
            <a:extLst>
              <a:ext uri="{FF2B5EF4-FFF2-40B4-BE49-F238E27FC236}">
                <a16:creationId xmlns:a16="http://schemas.microsoft.com/office/drawing/2014/main" id="{EA533D0F-299D-415D-B0F2-D54BD2B2BBD1}"/>
              </a:ext>
            </a:extLst>
          </p:cNvPr>
          <p:cNvSpPr>
            <a:spLocks noGrp="1"/>
          </p:cNvSpPr>
          <p:nvPr>
            <p:ph type="sldNum" sz="quarter" idx="12"/>
          </p:nvPr>
        </p:nvSpPr>
        <p:spPr/>
        <p:txBody>
          <a:bodyPr/>
          <a:lstStyle/>
          <a:p>
            <a:fld id="{381EA064-EC24-41EB-A6C1-B3E2E188FE63}" type="slidenum">
              <a:rPr lang="ru-KZ" smtClean="0"/>
              <a:t>‹#›</a:t>
            </a:fld>
            <a:endParaRPr lang="ru-KZ"/>
          </a:p>
        </p:txBody>
      </p:sp>
    </p:spTree>
    <p:extLst>
      <p:ext uri="{BB962C8B-B14F-4D97-AF65-F5344CB8AC3E}">
        <p14:creationId xmlns:p14="http://schemas.microsoft.com/office/powerpoint/2010/main" val="281949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250C1-5D93-4C39-B43C-7B8E58970D73}"/>
              </a:ext>
            </a:extLst>
          </p:cNvPr>
          <p:cNvSpPr>
            <a:spLocks noGrp="1"/>
          </p:cNvSpPr>
          <p:nvPr>
            <p:ph type="title"/>
          </p:nvPr>
        </p:nvSpPr>
        <p:spPr/>
        <p:txBody>
          <a:bodyPr/>
          <a:lstStyle/>
          <a:p>
            <a:r>
              <a:rPr lang="en-US"/>
              <a:t>Click to edit Master title style</a:t>
            </a:r>
            <a:endParaRPr lang="ru-KZ"/>
          </a:p>
        </p:txBody>
      </p:sp>
      <p:sp>
        <p:nvSpPr>
          <p:cNvPr id="3" name="Date Placeholder 2">
            <a:extLst>
              <a:ext uri="{FF2B5EF4-FFF2-40B4-BE49-F238E27FC236}">
                <a16:creationId xmlns:a16="http://schemas.microsoft.com/office/drawing/2014/main" id="{8BD88AA9-32B0-43E8-B1E6-4C94EADD4BF1}"/>
              </a:ext>
            </a:extLst>
          </p:cNvPr>
          <p:cNvSpPr>
            <a:spLocks noGrp="1"/>
          </p:cNvSpPr>
          <p:nvPr>
            <p:ph type="dt" sz="half" idx="10"/>
          </p:nvPr>
        </p:nvSpPr>
        <p:spPr/>
        <p:txBody>
          <a:bodyPr/>
          <a:lstStyle/>
          <a:p>
            <a:fld id="{BD46C0DB-C2FD-4868-B894-8BD7F5860BCB}" type="datetimeFigureOut">
              <a:rPr lang="ru-KZ" smtClean="0"/>
              <a:t>26.05.2021</a:t>
            </a:fld>
            <a:endParaRPr lang="ru-KZ"/>
          </a:p>
        </p:txBody>
      </p:sp>
      <p:sp>
        <p:nvSpPr>
          <p:cNvPr id="4" name="Footer Placeholder 3">
            <a:extLst>
              <a:ext uri="{FF2B5EF4-FFF2-40B4-BE49-F238E27FC236}">
                <a16:creationId xmlns:a16="http://schemas.microsoft.com/office/drawing/2014/main" id="{1C974C95-741D-4EBD-9610-0F554C830292}"/>
              </a:ext>
            </a:extLst>
          </p:cNvPr>
          <p:cNvSpPr>
            <a:spLocks noGrp="1"/>
          </p:cNvSpPr>
          <p:nvPr>
            <p:ph type="ftr" sz="quarter" idx="11"/>
          </p:nvPr>
        </p:nvSpPr>
        <p:spPr/>
        <p:txBody>
          <a:bodyPr/>
          <a:lstStyle/>
          <a:p>
            <a:endParaRPr lang="ru-KZ"/>
          </a:p>
        </p:txBody>
      </p:sp>
      <p:sp>
        <p:nvSpPr>
          <p:cNvPr id="5" name="Slide Number Placeholder 4">
            <a:extLst>
              <a:ext uri="{FF2B5EF4-FFF2-40B4-BE49-F238E27FC236}">
                <a16:creationId xmlns:a16="http://schemas.microsoft.com/office/drawing/2014/main" id="{FEF81E97-82D0-4D5B-A66E-184B0FD74BF4}"/>
              </a:ext>
            </a:extLst>
          </p:cNvPr>
          <p:cNvSpPr>
            <a:spLocks noGrp="1"/>
          </p:cNvSpPr>
          <p:nvPr>
            <p:ph type="sldNum" sz="quarter" idx="12"/>
          </p:nvPr>
        </p:nvSpPr>
        <p:spPr/>
        <p:txBody>
          <a:bodyPr/>
          <a:lstStyle/>
          <a:p>
            <a:fld id="{381EA064-EC24-41EB-A6C1-B3E2E188FE63}" type="slidenum">
              <a:rPr lang="ru-KZ" smtClean="0"/>
              <a:t>‹#›</a:t>
            </a:fld>
            <a:endParaRPr lang="ru-KZ"/>
          </a:p>
        </p:txBody>
      </p:sp>
    </p:spTree>
    <p:extLst>
      <p:ext uri="{BB962C8B-B14F-4D97-AF65-F5344CB8AC3E}">
        <p14:creationId xmlns:p14="http://schemas.microsoft.com/office/powerpoint/2010/main" val="1371639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F649B2-2EB3-431C-B48B-D28EF0BFB07A}"/>
              </a:ext>
            </a:extLst>
          </p:cNvPr>
          <p:cNvSpPr>
            <a:spLocks noGrp="1"/>
          </p:cNvSpPr>
          <p:nvPr>
            <p:ph type="dt" sz="half" idx="10"/>
          </p:nvPr>
        </p:nvSpPr>
        <p:spPr/>
        <p:txBody>
          <a:bodyPr/>
          <a:lstStyle/>
          <a:p>
            <a:fld id="{BD46C0DB-C2FD-4868-B894-8BD7F5860BCB}" type="datetimeFigureOut">
              <a:rPr lang="ru-KZ" smtClean="0"/>
              <a:t>26.05.2021</a:t>
            </a:fld>
            <a:endParaRPr lang="ru-KZ"/>
          </a:p>
        </p:txBody>
      </p:sp>
      <p:sp>
        <p:nvSpPr>
          <p:cNvPr id="3" name="Footer Placeholder 2">
            <a:extLst>
              <a:ext uri="{FF2B5EF4-FFF2-40B4-BE49-F238E27FC236}">
                <a16:creationId xmlns:a16="http://schemas.microsoft.com/office/drawing/2014/main" id="{F5EA42D1-9468-41AC-BFD1-DE1DEDCBB48D}"/>
              </a:ext>
            </a:extLst>
          </p:cNvPr>
          <p:cNvSpPr>
            <a:spLocks noGrp="1"/>
          </p:cNvSpPr>
          <p:nvPr>
            <p:ph type="ftr" sz="quarter" idx="11"/>
          </p:nvPr>
        </p:nvSpPr>
        <p:spPr/>
        <p:txBody>
          <a:bodyPr/>
          <a:lstStyle/>
          <a:p>
            <a:endParaRPr lang="ru-KZ"/>
          </a:p>
        </p:txBody>
      </p:sp>
      <p:sp>
        <p:nvSpPr>
          <p:cNvPr id="4" name="Slide Number Placeholder 3">
            <a:extLst>
              <a:ext uri="{FF2B5EF4-FFF2-40B4-BE49-F238E27FC236}">
                <a16:creationId xmlns:a16="http://schemas.microsoft.com/office/drawing/2014/main" id="{FA604458-3DD8-4B2E-9F92-ACA98142E57C}"/>
              </a:ext>
            </a:extLst>
          </p:cNvPr>
          <p:cNvSpPr>
            <a:spLocks noGrp="1"/>
          </p:cNvSpPr>
          <p:nvPr>
            <p:ph type="sldNum" sz="quarter" idx="12"/>
          </p:nvPr>
        </p:nvSpPr>
        <p:spPr/>
        <p:txBody>
          <a:bodyPr/>
          <a:lstStyle/>
          <a:p>
            <a:fld id="{381EA064-EC24-41EB-A6C1-B3E2E188FE63}" type="slidenum">
              <a:rPr lang="ru-KZ" smtClean="0"/>
              <a:t>‹#›</a:t>
            </a:fld>
            <a:endParaRPr lang="ru-KZ"/>
          </a:p>
        </p:txBody>
      </p:sp>
    </p:spTree>
    <p:extLst>
      <p:ext uri="{BB962C8B-B14F-4D97-AF65-F5344CB8AC3E}">
        <p14:creationId xmlns:p14="http://schemas.microsoft.com/office/powerpoint/2010/main" val="413578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7AA6D-F0A7-4B7C-907C-A2C97F6161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KZ"/>
          </a:p>
        </p:txBody>
      </p:sp>
      <p:sp>
        <p:nvSpPr>
          <p:cNvPr id="3" name="Content Placeholder 2">
            <a:extLst>
              <a:ext uri="{FF2B5EF4-FFF2-40B4-BE49-F238E27FC236}">
                <a16:creationId xmlns:a16="http://schemas.microsoft.com/office/drawing/2014/main" id="{2AE79242-3C0A-4D16-8B17-9050A006BF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KZ"/>
          </a:p>
        </p:txBody>
      </p:sp>
      <p:sp>
        <p:nvSpPr>
          <p:cNvPr id="4" name="Text Placeholder 3">
            <a:extLst>
              <a:ext uri="{FF2B5EF4-FFF2-40B4-BE49-F238E27FC236}">
                <a16:creationId xmlns:a16="http://schemas.microsoft.com/office/drawing/2014/main" id="{B9C8487C-AC75-4533-8DCC-116F8BB279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8DDA06-AE92-4FFE-8456-D56E29F1EC67}"/>
              </a:ext>
            </a:extLst>
          </p:cNvPr>
          <p:cNvSpPr>
            <a:spLocks noGrp="1"/>
          </p:cNvSpPr>
          <p:nvPr>
            <p:ph type="dt" sz="half" idx="10"/>
          </p:nvPr>
        </p:nvSpPr>
        <p:spPr/>
        <p:txBody>
          <a:bodyPr/>
          <a:lstStyle/>
          <a:p>
            <a:fld id="{BD46C0DB-C2FD-4868-B894-8BD7F5860BCB}" type="datetimeFigureOut">
              <a:rPr lang="ru-KZ" smtClean="0"/>
              <a:t>26.05.2021</a:t>
            </a:fld>
            <a:endParaRPr lang="ru-KZ"/>
          </a:p>
        </p:txBody>
      </p:sp>
      <p:sp>
        <p:nvSpPr>
          <p:cNvPr id="6" name="Footer Placeholder 5">
            <a:extLst>
              <a:ext uri="{FF2B5EF4-FFF2-40B4-BE49-F238E27FC236}">
                <a16:creationId xmlns:a16="http://schemas.microsoft.com/office/drawing/2014/main" id="{10434038-87C8-4F47-A689-70BA5A5BA4DC}"/>
              </a:ext>
            </a:extLst>
          </p:cNvPr>
          <p:cNvSpPr>
            <a:spLocks noGrp="1"/>
          </p:cNvSpPr>
          <p:nvPr>
            <p:ph type="ftr" sz="quarter" idx="11"/>
          </p:nvPr>
        </p:nvSpPr>
        <p:spPr/>
        <p:txBody>
          <a:bodyPr/>
          <a:lstStyle/>
          <a:p>
            <a:endParaRPr lang="ru-KZ"/>
          </a:p>
        </p:txBody>
      </p:sp>
      <p:sp>
        <p:nvSpPr>
          <p:cNvPr id="7" name="Slide Number Placeholder 6">
            <a:extLst>
              <a:ext uri="{FF2B5EF4-FFF2-40B4-BE49-F238E27FC236}">
                <a16:creationId xmlns:a16="http://schemas.microsoft.com/office/drawing/2014/main" id="{0F0FF8A0-689D-4A2B-A785-EB1E8197DF22}"/>
              </a:ext>
            </a:extLst>
          </p:cNvPr>
          <p:cNvSpPr>
            <a:spLocks noGrp="1"/>
          </p:cNvSpPr>
          <p:nvPr>
            <p:ph type="sldNum" sz="quarter" idx="12"/>
          </p:nvPr>
        </p:nvSpPr>
        <p:spPr/>
        <p:txBody>
          <a:bodyPr/>
          <a:lstStyle/>
          <a:p>
            <a:fld id="{381EA064-EC24-41EB-A6C1-B3E2E188FE63}" type="slidenum">
              <a:rPr lang="ru-KZ" smtClean="0"/>
              <a:t>‹#›</a:t>
            </a:fld>
            <a:endParaRPr lang="ru-KZ"/>
          </a:p>
        </p:txBody>
      </p:sp>
    </p:spTree>
    <p:extLst>
      <p:ext uri="{BB962C8B-B14F-4D97-AF65-F5344CB8AC3E}">
        <p14:creationId xmlns:p14="http://schemas.microsoft.com/office/powerpoint/2010/main" val="1077969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2F9CF-393E-4657-9877-B252FD1E13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KZ"/>
          </a:p>
        </p:txBody>
      </p:sp>
      <p:sp>
        <p:nvSpPr>
          <p:cNvPr id="3" name="Picture Placeholder 2">
            <a:extLst>
              <a:ext uri="{FF2B5EF4-FFF2-40B4-BE49-F238E27FC236}">
                <a16:creationId xmlns:a16="http://schemas.microsoft.com/office/drawing/2014/main" id="{1B0C2702-90CD-4BA8-B6F2-E54D9257A0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KZ"/>
          </a:p>
        </p:txBody>
      </p:sp>
      <p:sp>
        <p:nvSpPr>
          <p:cNvPr id="4" name="Text Placeholder 3">
            <a:extLst>
              <a:ext uri="{FF2B5EF4-FFF2-40B4-BE49-F238E27FC236}">
                <a16:creationId xmlns:a16="http://schemas.microsoft.com/office/drawing/2014/main" id="{7D3BFF93-E723-46C0-9E7D-576CC86294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0E27DA-D469-4022-9141-1F83A6EE581D}"/>
              </a:ext>
            </a:extLst>
          </p:cNvPr>
          <p:cNvSpPr>
            <a:spLocks noGrp="1"/>
          </p:cNvSpPr>
          <p:nvPr>
            <p:ph type="dt" sz="half" idx="10"/>
          </p:nvPr>
        </p:nvSpPr>
        <p:spPr/>
        <p:txBody>
          <a:bodyPr/>
          <a:lstStyle/>
          <a:p>
            <a:fld id="{BD46C0DB-C2FD-4868-B894-8BD7F5860BCB}" type="datetimeFigureOut">
              <a:rPr lang="ru-KZ" smtClean="0"/>
              <a:t>26.05.2021</a:t>
            </a:fld>
            <a:endParaRPr lang="ru-KZ"/>
          </a:p>
        </p:txBody>
      </p:sp>
      <p:sp>
        <p:nvSpPr>
          <p:cNvPr id="6" name="Footer Placeholder 5">
            <a:extLst>
              <a:ext uri="{FF2B5EF4-FFF2-40B4-BE49-F238E27FC236}">
                <a16:creationId xmlns:a16="http://schemas.microsoft.com/office/drawing/2014/main" id="{FE53F2EC-2044-4D9E-93B3-F64148DD7917}"/>
              </a:ext>
            </a:extLst>
          </p:cNvPr>
          <p:cNvSpPr>
            <a:spLocks noGrp="1"/>
          </p:cNvSpPr>
          <p:nvPr>
            <p:ph type="ftr" sz="quarter" idx="11"/>
          </p:nvPr>
        </p:nvSpPr>
        <p:spPr/>
        <p:txBody>
          <a:bodyPr/>
          <a:lstStyle/>
          <a:p>
            <a:endParaRPr lang="ru-KZ"/>
          </a:p>
        </p:txBody>
      </p:sp>
      <p:sp>
        <p:nvSpPr>
          <p:cNvPr id="7" name="Slide Number Placeholder 6">
            <a:extLst>
              <a:ext uri="{FF2B5EF4-FFF2-40B4-BE49-F238E27FC236}">
                <a16:creationId xmlns:a16="http://schemas.microsoft.com/office/drawing/2014/main" id="{6FAA19C7-83C6-4E1E-A8C5-855B507B98F2}"/>
              </a:ext>
            </a:extLst>
          </p:cNvPr>
          <p:cNvSpPr>
            <a:spLocks noGrp="1"/>
          </p:cNvSpPr>
          <p:nvPr>
            <p:ph type="sldNum" sz="quarter" idx="12"/>
          </p:nvPr>
        </p:nvSpPr>
        <p:spPr/>
        <p:txBody>
          <a:bodyPr/>
          <a:lstStyle/>
          <a:p>
            <a:fld id="{381EA064-EC24-41EB-A6C1-B3E2E188FE63}" type="slidenum">
              <a:rPr lang="ru-KZ" smtClean="0"/>
              <a:t>‹#›</a:t>
            </a:fld>
            <a:endParaRPr lang="ru-KZ"/>
          </a:p>
        </p:txBody>
      </p:sp>
    </p:spTree>
    <p:extLst>
      <p:ext uri="{BB962C8B-B14F-4D97-AF65-F5344CB8AC3E}">
        <p14:creationId xmlns:p14="http://schemas.microsoft.com/office/powerpoint/2010/main" val="3538576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3957CD-8023-4954-B2A3-0CF68157A5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KZ"/>
          </a:p>
        </p:txBody>
      </p:sp>
      <p:sp>
        <p:nvSpPr>
          <p:cNvPr id="3" name="Text Placeholder 2">
            <a:extLst>
              <a:ext uri="{FF2B5EF4-FFF2-40B4-BE49-F238E27FC236}">
                <a16:creationId xmlns:a16="http://schemas.microsoft.com/office/drawing/2014/main" id="{0EECD91F-DA8E-403B-840B-E32D952030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KZ"/>
          </a:p>
        </p:txBody>
      </p:sp>
      <p:sp>
        <p:nvSpPr>
          <p:cNvPr id="4" name="Date Placeholder 3">
            <a:extLst>
              <a:ext uri="{FF2B5EF4-FFF2-40B4-BE49-F238E27FC236}">
                <a16:creationId xmlns:a16="http://schemas.microsoft.com/office/drawing/2014/main" id="{10C3EEE3-D3C0-4797-9194-819D8DFB35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46C0DB-C2FD-4868-B894-8BD7F5860BCB}" type="datetimeFigureOut">
              <a:rPr lang="ru-KZ" smtClean="0"/>
              <a:t>26.05.2021</a:t>
            </a:fld>
            <a:endParaRPr lang="ru-KZ"/>
          </a:p>
        </p:txBody>
      </p:sp>
      <p:sp>
        <p:nvSpPr>
          <p:cNvPr id="5" name="Footer Placeholder 4">
            <a:extLst>
              <a:ext uri="{FF2B5EF4-FFF2-40B4-BE49-F238E27FC236}">
                <a16:creationId xmlns:a16="http://schemas.microsoft.com/office/drawing/2014/main" id="{B831B21E-542B-4780-B033-8602E00880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KZ"/>
          </a:p>
        </p:txBody>
      </p:sp>
      <p:sp>
        <p:nvSpPr>
          <p:cNvPr id="6" name="Slide Number Placeholder 5">
            <a:extLst>
              <a:ext uri="{FF2B5EF4-FFF2-40B4-BE49-F238E27FC236}">
                <a16:creationId xmlns:a16="http://schemas.microsoft.com/office/drawing/2014/main" id="{44C99682-11FB-4DB2-B8D4-3FDE3682C4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1EA064-EC24-41EB-A6C1-B3E2E188FE63}" type="slidenum">
              <a:rPr lang="ru-KZ" smtClean="0"/>
              <a:t>‹#›</a:t>
            </a:fld>
            <a:endParaRPr lang="ru-KZ"/>
          </a:p>
        </p:txBody>
      </p:sp>
    </p:spTree>
    <p:extLst>
      <p:ext uri="{BB962C8B-B14F-4D97-AF65-F5344CB8AC3E}">
        <p14:creationId xmlns:p14="http://schemas.microsoft.com/office/powerpoint/2010/main" val="904483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D256F1-BD0F-48E6-BB45-0C1FB7BB406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61740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11DDD60-431A-4DB4-920B-BA7C6D7E3318}"/>
              </a:ext>
            </a:extLst>
          </p:cNvPr>
          <p:cNvSpPr txBox="1"/>
          <p:nvPr/>
        </p:nvSpPr>
        <p:spPr>
          <a:xfrm>
            <a:off x="2951456" y="6237307"/>
            <a:ext cx="6038850" cy="369332"/>
          </a:xfrm>
          <a:prstGeom prst="rect">
            <a:avLst/>
          </a:prstGeom>
          <a:noFill/>
        </p:spPr>
        <p:txBody>
          <a:bodyPr wrap="square" rtlCol="0">
            <a:spAutoFit/>
          </a:bodyPr>
          <a:lstStyle/>
          <a:p>
            <a:r>
              <a:rPr lang="en-US" b="1" dirty="0"/>
              <a:t>Picture 13: </a:t>
            </a:r>
            <a:r>
              <a:rPr lang="en-US" dirty="0"/>
              <a:t>Unloading cement into a silo from cement track </a:t>
            </a:r>
            <a:endParaRPr lang="ru-KZ" dirty="0"/>
          </a:p>
        </p:txBody>
      </p:sp>
      <p:pic>
        <p:nvPicPr>
          <p:cNvPr id="8" name="Picture 7">
            <a:extLst>
              <a:ext uri="{FF2B5EF4-FFF2-40B4-BE49-F238E27FC236}">
                <a16:creationId xmlns:a16="http://schemas.microsoft.com/office/drawing/2014/main" id="{3188F291-381F-4953-8469-BA780820E737}"/>
              </a:ext>
            </a:extLst>
          </p:cNvPr>
          <p:cNvPicPr>
            <a:picLocks noChangeAspect="1"/>
          </p:cNvPicPr>
          <p:nvPr/>
        </p:nvPicPr>
        <p:blipFill>
          <a:blip r:embed="rId2"/>
          <a:stretch>
            <a:fillRect/>
          </a:stretch>
        </p:blipFill>
        <p:spPr>
          <a:xfrm>
            <a:off x="990627" y="-12898"/>
            <a:ext cx="9960507" cy="6263104"/>
          </a:xfrm>
          <a:prstGeom prst="rect">
            <a:avLst/>
          </a:prstGeom>
        </p:spPr>
      </p:pic>
    </p:spTree>
    <p:extLst>
      <p:ext uri="{BB962C8B-B14F-4D97-AF65-F5344CB8AC3E}">
        <p14:creationId xmlns:p14="http://schemas.microsoft.com/office/powerpoint/2010/main" val="3769776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FE32E91-274C-4461-A1E1-FA7508DDB178}"/>
              </a:ext>
            </a:extLst>
          </p:cNvPr>
          <p:cNvPicPr>
            <a:picLocks noChangeAspect="1"/>
          </p:cNvPicPr>
          <p:nvPr/>
        </p:nvPicPr>
        <p:blipFill>
          <a:blip r:embed="rId2"/>
          <a:stretch>
            <a:fillRect/>
          </a:stretch>
        </p:blipFill>
        <p:spPr>
          <a:xfrm>
            <a:off x="542925" y="3150"/>
            <a:ext cx="11097377" cy="6214532"/>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F26E091-6608-4BF9-8148-B8D74FFB242B}"/>
              </a:ext>
            </a:extLst>
          </p:cNvPr>
          <p:cNvSpPr txBox="1"/>
          <p:nvPr/>
        </p:nvSpPr>
        <p:spPr>
          <a:xfrm>
            <a:off x="2028825" y="6353175"/>
            <a:ext cx="7327818" cy="369332"/>
          </a:xfrm>
          <a:prstGeom prst="rect">
            <a:avLst/>
          </a:prstGeom>
          <a:noFill/>
        </p:spPr>
        <p:txBody>
          <a:bodyPr wrap="square" rtlCol="0">
            <a:spAutoFit/>
          </a:bodyPr>
          <a:lstStyle/>
          <a:p>
            <a:r>
              <a:rPr lang="en-US" b="1" dirty="0"/>
              <a:t>Picture 14: </a:t>
            </a:r>
            <a:r>
              <a:rPr lang="en-US" dirty="0"/>
              <a:t>Feeding reinforcement into the mold and forming the product</a:t>
            </a:r>
            <a:endParaRPr lang="ru-KZ" dirty="0"/>
          </a:p>
        </p:txBody>
      </p:sp>
    </p:spTree>
    <p:extLst>
      <p:ext uri="{BB962C8B-B14F-4D97-AF65-F5344CB8AC3E}">
        <p14:creationId xmlns:p14="http://schemas.microsoft.com/office/powerpoint/2010/main" val="1031015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BA38FD-8B9B-42A9-B147-717F27703365}"/>
              </a:ext>
            </a:extLst>
          </p:cNvPr>
          <p:cNvPicPr>
            <a:picLocks noChangeAspect="1"/>
          </p:cNvPicPr>
          <p:nvPr/>
        </p:nvPicPr>
        <p:blipFill>
          <a:blip r:embed="rId2"/>
          <a:stretch>
            <a:fillRect/>
          </a:stretch>
        </p:blipFill>
        <p:spPr>
          <a:xfrm>
            <a:off x="966312" y="-1"/>
            <a:ext cx="10357725" cy="6308209"/>
          </a:xfrm>
          <a:prstGeom prst="rect">
            <a:avLst/>
          </a:prstGeom>
        </p:spPr>
      </p:pic>
      <p:sp>
        <p:nvSpPr>
          <p:cNvPr id="6" name="TextBox 5">
            <a:extLst>
              <a:ext uri="{FF2B5EF4-FFF2-40B4-BE49-F238E27FC236}">
                <a16:creationId xmlns:a16="http://schemas.microsoft.com/office/drawing/2014/main" id="{640CC18B-56E8-41C6-A40C-61096C196255}"/>
              </a:ext>
            </a:extLst>
          </p:cNvPr>
          <p:cNvSpPr txBox="1"/>
          <p:nvPr/>
        </p:nvSpPr>
        <p:spPr>
          <a:xfrm>
            <a:off x="2357436" y="6308209"/>
            <a:ext cx="7477125" cy="369332"/>
          </a:xfrm>
          <a:prstGeom prst="rect">
            <a:avLst/>
          </a:prstGeom>
          <a:noFill/>
        </p:spPr>
        <p:txBody>
          <a:bodyPr wrap="square" rtlCol="0">
            <a:spAutoFit/>
          </a:bodyPr>
          <a:lstStyle/>
          <a:p>
            <a:r>
              <a:rPr lang="en-US" b="1" dirty="0"/>
              <a:t>Picture 15: </a:t>
            </a:r>
            <a:r>
              <a:rPr lang="en-US" dirty="0"/>
              <a:t>Quality control and loading of the finished product</a:t>
            </a:r>
            <a:endParaRPr lang="ru-KZ" dirty="0"/>
          </a:p>
        </p:txBody>
      </p:sp>
    </p:spTree>
    <p:extLst>
      <p:ext uri="{BB962C8B-B14F-4D97-AF65-F5344CB8AC3E}">
        <p14:creationId xmlns:p14="http://schemas.microsoft.com/office/powerpoint/2010/main" val="3628013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D8BE6-0883-4319-B67C-7DB5DFA8EEA4}"/>
              </a:ext>
            </a:extLst>
          </p:cNvPr>
          <p:cNvSpPr>
            <a:spLocks noGrp="1"/>
          </p:cNvSpPr>
          <p:nvPr>
            <p:ph type="title"/>
          </p:nvPr>
        </p:nvSpPr>
        <p:spPr/>
        <p:txBody>
          <a:bodyPr/>
          <a:lstStyle/>
          <a:p>
            <a:endParaRPr lang="ru-KZ"/>
          </a:p>
        </p:txBody>
      </p:sp>
      <p:pic>
        <p:nvPicPr>
          <p:cNvPr id="5" name="Picture 4">
            <a:extLst>
              <a:ext uri="{FF2B5EF4-FFF2-40B4-BE49-F238E27FC236}">
                <a16:creationId xmlns:a16="http://schemas.microsoft.com/office/drawing/2014/main" id="{7657CB87-8B26-48B1-AD8E-DACF0FA90C28}"/>
              </a:ext>
            </a:extLst>
          </p:cNvPr>
          <p:cNvPicPr>
            <a:picLocks noChangeAspect="1"/>
          </p:cNvPicPr>
          <p:nvPr/>
        </p:nvPicPr>
        <p:blipFill>
          <a:blip r:embed="rId2"/>
          <a:stretch>
            <a:fillRect/>
          </a:stretch>
        </p:blipFill>
        <p:spPr>
          <a:xfrm>
            <a:off x="285750" y="0"/>
            <a:ext cx="11620500" cy="6238875"/>
          </a:xfrm>
          <a:prstGeom prst="rect">
            <a:avLst/>
          </a:prstGeom>
        </p:spPr>
      </p:pic>
      <p:sp>
        <p:nvSpPr>
          <p:cNvPr id="6" name="TextBox 5">
            <a:extLst>
              <a:ext uri="{FF2B5EF4-FFF2-40B4-BE49-F238E27FC236}">
                <a16:creationId xmlns:a16="http://schemas.microsoft.com/office/drawing/2014/main" id="{EE2B40EC-6C80-4110-A93E-375D354D0B10}"/>
              </a:ext>
            </a:extLst>
          </p:cNvPr>
          <p:cNvSpPr txBox="1"/>
          <p:nvPr/>
        </p:nvSpPr>
        <p:spPr>
          <a:xfrm>
            <a:off x="2576512" y="6308209"/>
            <a:ext cx="7038975" cy="369332"/>
          </a:xfrm>
          <a:prstGeom prst="rect">
            <a:avLst/>
          </a:prstGeom>
          <a:noFill/>
        </p:spPr>
        <p:txBody>
          <a:bodyPr wrap="square" rtlCol="0">
            <a:spAutoFit/>
          </a:bodyPr>
          <a:lstStyle/>
          <a:p>
            <a:r>
              <a:rPr lang="en-US" b="1" dirty="0"/>
              <a:t>Picture 16</a:t>
            </a:r>
            <a:r>
              <a:rPr lang="en-US" dirty="0"/>
              <a:t>: Remote controller for the whole processes</a:t>
            </a:r>
            <a:endParaRPr lang="ru-KZ" dirty="0"/>
          </a:p>
        </p:txBody>
      </p:sp>
    </p:spTree>
    <p:extLst>
      <p:ext uri="{BB962C8B-B14F-4D97-AF65-F5344CB8AC3E}">
        <p14:creationId xmlns:p14="http://schemas.microsoft.com/office/powerpoint/2010/main" val="2201336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C166CF-FACE-4BB5-9D0B-E9C6DB1762A6}"/>
              </a:ext>
            </a:extLst>
          </p:cNvPr>
          <p:cNvSpPr>
            <a:spLocks noGrp="1"/>
          </p:cNvSpPr>
          <p:nvPr>
            <p:ph type="title"/>
          </p:nvPr>
        </p:nvSpPr>
        <p:spPr>
          <a:xfrm>
            <a:off x="764724" y="366999"/>
            <a:ext cx="3476625" cy="4962524"/>
          </a:xfrm>
        </p:spPr>
        <p:txBody>
          <a:bodyPr vert="horz" lIns="91440" tIns="45720" rIns="91440" bIns="45720" rtlCol="0" anchor="ctr">
            <a:normAutofit/>
          </a:bodyPr>
          <a:lstStyle/>
          <a:p>
            <a:pPr algn="ctr"/>
            <a:r>
              <a:rPr lang="en-US" sz="4800" kern="1200" dirty="0">
                <a:solidFill>
                  <a:srgbClr val="FFFFFF"/>
                </a:solidFill>
                <a:latin typeface="+mj-lt"/>
                <a:ea typeface="+mj-ea"/>
                <a:cs typeface="+mj-cs"/>
              </a:rPr>
              <a:t>Code part for Unloading Part</a:t>
            </a:r>
          </a:p>
        </p:txBody>
      </p:sp>
      <p:pic>
        <p:nvPicPr>
          <p:cNvPr id="7" name="Picture 6">
            <a:extLst>
              <a:ext uri="{FF2B5EF4-FFF2-40B4-BE49-F238E27FC236}">
                <a16:creationId xmlns:a16="http://schemas.microsoft.com/office/drawing/2014/main" id="{927E3E37-1AC0-45A9-AACF-5F1458FB0209}"/>
              </a:ext>
            </a:extLst>
          </p:cNvPr>
          <p:cNvPicPr>
            <a:picLocks noChangeAspect="1"/>
          </p:cNvPicPr>
          <p:nvPr/>
        </p:nvPicPr>
        <p:blipFill>
          <a:blip r:embed="rId2"/>
          <a:stretch>
            <a:fillRect/>
          </a:stretch>
        </p:blipFill>
        <p:spPr>
          <a:xfrm>
            <a:off x="4971801" y="37528"/>
            <a:ext cx="6673684" cy="6373369"/>
          </a:xfrm>
          <a:prstGeom prst="rect">
            <a:avLst/>
          </a:prstGeom>
        </p:spPr>
      </p:pic>
      <p:sp>
        <p:nvSpPr>
          <p:cNvPr id="13" name="TextBox 12">
            <a:extLst>
              <a:ext uri="{FF2B5EF4-FFF2-40B4-BE49-F238E27FC236}">
                <a16:creationId xmlns:a16="http://schemas.microsoft.com/office/drawing/2014/main" id="{C18F165F-55C0-4621-9C11-D2813B0F397E}"/>
              </a:ext>
            </a:extLst>
          </p:cNvPr>
          <p:cNvSpPr txBox="1"/>
          <p:nvPr/>
        </p:nvSpPr>
        <p:spPr>
          <a:xfrm>
            <a:off x="1005858" y="1083075"/>
            <a:ext cx="3213717" cy="769441"/>
          </a:xfrm>
          <a:prstGeom prst="rect">
            <a:avLst/>
          </a:prstGeom>
          <a:noFill/>
        </p:spPr>
        <p:txBody>
          <a:bodyPr wrap="square" rtlCol="0">
            <a:spAutoFit/>
          </a:bodyPr>
          <a:lstStyle/>
          <a:p>
            <a:r>
              <a:rPr lang="en-US" sz="4400" dirty="0">
                <a:solidFill>
                  <a:schemeClr val="bg1"/>
                </a:solidFill>
                <a:latin typeface="Times New Roman" panose="02020603050405020304" pitchFamily="18" charset="0"/>
                <a:cs typeface="Times New Roman" panose="02020603050405020304" pitchFamily="18" charset="0"/>
              </a:rPr>
              <a:t>Appendix A:</a:t>
            </a:r>
            <a:endParaRPr lang="ru-KZ" sz="4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88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1D59A8-D610-429A-A868-AA8AAF28B65C}"/>
              </a:ext>
            </a:extLst>
          </p:cNvPr>
          <p:cNvSpPr>
            <a:spLocks noGrp="1"/>
          </p:cNvSpPr>
          <p:nvPr>
            <p:ph type="title"/>
          </p:nvPr>
        </p:nvSpPr>
        <p:spPr>
          <a:xfrm>
            <a:off x="399029" y="941033"/>
            <a:ext cx="3994954" cy="2887579"/>
          </a:xfrm>
        </p:spPr>
        <p:txBody>
          <a:bodyPr vert="horz" lIns="91440" tIns="45720" rIns="91440" bIns="45720" rtlCol="0" anchor="b">
            <a:noAutofit/>
          </a:bodyPr>
          <a:lstStyle/>
          <a:p>
            <a:pPr algn="ctr"/>
            <a:r>
              <a:rPr lang="en-US" sz="4000" b="1" kern="1200" dirty="0">
                <a:solidFill>
                  <a:srgbClr val="FFFFFF"/>
                </a:solidFill>
                <a:latin typeface="Times New Roman" panose="02020603050405020304" pitchFamily="18" charset="0"/>
                <a:cs typeface="Times New Roman" panose="02020603050405020304" pitchFamily="18" charset="0"/>
              </a:rPr>
              <a:t>Appendix B:</a:t>
            </a:r>
            <a:br>
              <a:rPr lang="en-US" sz="4000" kern="1200" dirty="0">
                <a:solidFill>
                  <a:srgbClr val="FFFFFF"/>
                </a:solidFill>
                <a:latin typeface="Times New Roman" panose="02020603050405020304" pitchFamily="18" charset="0"/>
                <a:cs typeface="Times New Roman" panose="02020603050405020304" pitchFamily="18" charset="0"/>
              </a:rPr>
            </a:br>
            <a:r>
              <a:rPr lang="en-US" sz="4000" kern="1200" dirty="0">
                <a:solidFill>
                  <a:srgbClr val="FFFFFF"/>
                </a:solidFill>
                <a:latin typeface="Times New Roman" panose="02020603050405020304" pitchFamily="18" charset="0"/>
                <a:cs typeface="Times New Roman" panose="02020603050405020304" pitchFamily="18" charset="0"/>
              </a:rPr>
              <a:t>Code for </a:t>
            </a:r>
            <a:r>
              <a:rPr lang="en-US" sz="4000" dirty="0">
                <a:solidFill>
                  <a:schemeClr val="bg1"/>
                </a:solidFill>
                <a:latin typeface="Times New Roman" panose="02020603050405020304" pitchFamily="18" charset="0"/>
                <a:cs typeface="Times New Roman" panose="02020603050405020304" pitchFamily="18" charset="0"/>
              </a:rPr>
              <a:t>Unloading cement into a silo from cement track</a:t>
            </a:r>
            <a:r>
              <a:rPr lang="en-US" sz="4000" kern="1200" dirty="0">
                <a:solidFill>
                  <a:schemeClr val="bg1"/>
                </a:solidFill>
                <a:latin typeface="Times New Roman" panose="02020603050405020304" pitchFamily="18" charset="0"/>
                <a:cs typeface="Times New Roman" panose="02020603050405020304" pitchFamily="18" charset="0"/>
              </a:rPr>
              <a:t> </a:t>
            </a:r>
          </a:p>
        </p:txBody>
      </p:sp>
      <p:cxnSp>
        <p:nvCxnSpPr>
          <p:cNvPr id="18" name="Straight Connector 17">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1" name="Content Placeholder 10">
            <a:extLst>
              <a:ext uri="{FF2B5EF4-FFF2-40B4-BE49-F238E27FC236}">
                <a16:creationId xmlns:a16="http://schemas.microsoft.com/office/drawing/2014/main" id="{EB3F5328-0CD0-418D-BF91-717DF8D0AB78}"/>
              </a:ext>
            </a:extLst>
          </p:cNvPr>
          <p:cNvPicPr>
            <a:picLocks noGrp="1" noChangeAspect="1"/>
          </p:cNvPicPr>
          <p:nvPr>
            <p:ph idx="1"/>
          </p:nvPr>
        </p:nvPicPr>
        <p:blipFill>
          <a:blip r:embed="rId2"/>
          <a:stretch>
            <a:fillRect/>
          </a:stretch>
        </p:blipFill>
        <p:spPr>
          <a:xfrm>
            <a:off x="5199637" y="121679"/>
            <a:ext cx="6593334" cy="6379050"/>
          </a:xfrm>
          <a:prstGeom prst="rect">
            <a:avLst/>
          </a:prstGeom>
        </p:spPr>
      </p:pic>
    </p:spTree>
    <p:extLst>
      <p:ext uri="{BB962C8B-B14F-4D97-AF65-F5344CB8AC3E}">
        <p14:creationId xmlns:p14="http://schemas.microsoft.com/office/powerpoint/2010/main" val="664732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E13DAD0-A4B0-4817-8995-A0D346584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08357" y="3509963"/>
            <a:ext cx="7092215" cy="2967839"/>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C2264C-4655-4926-A929-523FC6B3F010}"/>
              </a:ext>
            </a:extLst>
          </p:cNvPr>
          <p:cNvSpPr>
            <a:spLocks noGrp="1"/>
          </p:cNvSpPr>
          <p:nvPr>
            <p:ph type="title"/>
          </p:nvPr>
        </p:nvSpPr>
        <p:spPr>
          <a:xfrm>
            <a:off x="4785064" y="3604335"/>
            <a:ext cx="6951215" cy="1724633"/>
          </a:xfrm>
        </p:spPr>
        <p:txBody>
          <a:bodyPr vert="horz" lIns="91440" tIns="45720" rIns="91440" bIns="45720" rtlCol="0" anchor="b">
            <a:noAutofit/>
          </a:bodyPr>
          <a:lstStyle/>
          <a:p>
            <a:r>
              <a:rPr lang="en-US" sz="4000" b="1" kern="1200" dirty="0">
                <a:solidFill>
                  <a:schemeClr val="bg1"/>
                </a:solidFill>
                <a:latin typeface="Times New Roman" panose="02020603050405020304" pitchFamily="18" charset="0"/>
                <a:cs typeface="Times New Roman" panose="02020603050405020304" pitchFamily="18" charset="0"/>
              </a:rPr>
              <a:t>Appendix C: </a:t>
            </a:r>
            <a:r>
              <a:rPr lang="en-US" sz="4000" kern="1200" dirty="0">
                <a:solidFill>
                  <a:schemeClr val="bg1"/>
                </a:solidFill>
                <a:latin typeface="Times New Roman" panose="02020603050405020304" pitchFamily="18" charset="0"/>
                <a:cs typeface="Times New Roman" panose="02020603050405020304" pitchFamily="18" charset="0"/>
              </a:rPr>
              <a:t>Code for </a:t>
            </a:r>
            <a:r>
              <a:rPr lang="en-US" sz="4000" dirty="0">
                <a:solidFill>
                  <a:schemeClr val="bg1"/>
                </a:solidFill>
                <a:latin typeface="Times New Roman" panose="02020603050405020304" pitchFamily="18" charset="0"/>
                <a:cs typeface="Times New Roman" panose="02020603050405020304" pitchFamily="18" charset="0"/>
              </a:rPr>
              <a:t>Feeding reinforcement into the mold and forming the product</a:t>
            </a:r>
            <a:r>
              <a:rPr lang="en-US" sz="4000" kern="1200" dirty="0">
                <a:solidFill>
                  <a:schemeClr val="bg1"/>
                </a:solidFill>
                <a:latin typeface="Times New Roman" panose="02020603050405020304" pitchFamily="18" charset="0"/>
                <a:cs typeface="Times New Roman" panose="02020603050405020304" pitchFamily="18" charset="0"/>
              </a:rPr>
              <a:t> </a:t>
            </a:r>
          </a:p>
        </p:txBody>
      </p:sp>
      <p:cxnSp>
        <p:nvCxnSpPr>
          <p:cNvPr id="16" name="Straight Connector 15">
            <a:extLst>
              <a:ext uri="{FF2B5EF4-FFF2-40B4-BE49-F238E27FC236}">
                <a16:creationId xmlns:a16="http://schemas.microsoft.com/office/drawing/2014/main" id="{59F9672C-557D-4871-B58C-7874589D7F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8287" y="5443086"/>
            <a:ext cx="64008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A4EE9C48-EB7A-467F-9213-DA8157ED30B0}"/>
              </a:ext>
            </a:extLst>
          </p:cNvPr>
          <p:cNvPicPr>
            <a:picLocks noChangeAspect="1"/>
          </p:cNvPicPr>
          <p:nvPr/>
        </p:nvPicPr>
        <p:blipFill rotWithShape="1">
          <a:blip r:embed="rId2"/>
          <a:srcRect l="1397" r="-1" b="-1"/>
          <a:stretch/>
        </p:blipFill>
        <p:spPr>
          <a:xfrm>
            <a:off x="317635" y="321733"/>
            <a:ext cx="4160452" cy="6214534"/>
          </a:xfrm>
          <a:prstGeom prst="rect">
            <a:avLst/>
          </a:prstGeom>
        </p:spPr>
      </p:pic>
      <p:pic>
        <p:nvPicPr>
          <p:cNvPr id="9" name="Picture 8">
            <a:extLst>
              <a:ext uri="{FF2B5EF4-FFF2-40B4-BE49-F238E27FC236}">
                <a16:creationId xmlns:a16="http://schemas.microsoft.com/office/drawing/2014/main" id="{887A85E1-855E-4B03-A405-DDA11D60DC44}"/>
              </a:ext>
            </a:extLst>
          </p:cNvPr>
          <p:cNvPicPr>
            <a:picLocks noChangeAspect="1"/>
          </p:cNvPicPr>
          <p:nvPr/>
        </p:nvPicPr>
        <p:blipFill rotWithShape="1">
          <a:blip r:embed="rId3"/>
          <a:srcRect l="10635" r="12372" b="-5"/>
          <a:stretch/>
        </p:blipFill>
        <p:spPr>
          <a:xfrm>
            <a:off x="4638955" y="321733"/>
            <a:ext cx="3539976" cy="2985818"/>
          </a:xfrm>
          <a:prstGeom prst="rect">
            <a:avLst/>
          </a:prstGeom>
        </p:spPr>
      </p:pic>
      <p:pic>
        <p:nvPicPr>
          <p:cNvPr id="5" name="Picture 4">
            <a:extLst>
              <a:ext uri="{FF2B5EF4-FFF2-40B4-BE49-F238E27FC236}">
                <a16:creationId xmlns:a16="http://schemas.microsoft.com/office/drawing/2014/main" id="{AD688D6A-9758-44C4-8CB3-254FB2B9BD7E}"/>
              </a:ext>
            </a:extLst>
          </p:cNvPr>
          <p:cNvPicPr>
            <a:picLocks noChangeAspect="1"/>
          </p:cNvPicPr>
          <p:nvPr/>
        </p:nvPicPr>
        <p:blipFill rotWithShape="1">
          <a:blip r:embed="rId4"/>
          <a:srcRect l="6551" r="12784" b="-5"/>
          <a:stretch/>
        </p:blipFill>
        <p:spPr>
          <a:xfrm>
            <a:off x="8348570" y="321734"/>
            <a:ext cx="3535590" cy="2985818"/>
          </a:xfrm>
          <a:prstGeom prst="rect">
            <a:avLst/>
          </a:prstGeom>
        </p:spPr>
      </p:pic>
    </p:spTree>
    <p:extLst>
      <p:ext uri="{BB962C8B-B14F-4D97-AF65-F5344CB8AC3E}">
        <p14:creationId xmlns:p14="http://schemas.microsoft.com/office/powerpoint/2010/main" val="293288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267A6A-D6D2-4F7E-A436-78E1CBBAE618}"/>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000" b="1" kern="1200" dirty="0">
                <a:solidFill>
                  <a:schemeClr val="bg1"/>
                </a:solidFill>
                <a:latin typeface="Times New Roman" panose="02020603050405020304" pitchFamily="18" charset="0"/>
                <a:cs typeface="Times New Roman" panose="02020603050405020304" pitchFamily="18" charset="0"/>
              </a:rPr>
              <a:t>Appendix D: </a:t>
            </a:r>
            <a:r>
              <a:rPr lang="en-US" sz="4000" kern="1200" dirty="0">
                <a:solidFill>
                  <a:schemeClr val="bg1"/>
                </a:solidFill>
                <a:latin typeface="Times New Roman" panose="02020603050405020304" pitchFamily="18" charset="0"/>
                <a:cs typeface="Times New Roman" panose="02020603050405020304" pitchFamily="18" charset="0"/>
              </a:rPr>
              <a:t>Code for </a:t>
            </a:r>
            <a:r>
              <a:rPr lang="en-US" sz="4000" dirty="0">
                <a:solidFill>
                  <a:schemeClr val="bg1"/>
                </a:solidFill>
                <a:latin typeface="Times New Roman" panose="02020603050405020304" pitchFamily="18" charset="0"/>
                <a:cs typeface="Times New Roman" panose="02020603050405020304" pitchFamily="18" charset="0"/>
              </a:rPr>
              <a:t>Quality control and loading of the finished product</a:t>
            </a:r>
            <a:r>
              <a:rPr lang="en-US" sz="4000" kern="1200" dirty="0">
                <a:solidFill>
                  <a:schemeClr val="bg1"/>
                </a:solidFill>
                <a:latin typeface="Times New Roman" panose="02020603050405020304" pitchFamily="18" charset="0"/>
                <a:cs typeface="Times New Roman" panose="02020603050405020304" pitchFamily="18" charset="0"/>
              </a:rPr>
              <a:t> </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3F9E89BB-D2D6-442E-8374-97C431CFA78E}"/>
              </a:ext>
            </a:extLst>
          </p:cNvPr>
          <p:cNvPicPr>
            <a:picLocks noChangeAspect="1"/>
          </p:cNvPicPr>
          <p:nvPr/>
        </p:nvPicPr>
        <p:blipFill>
          <a:blip r:embed="rId2"/>
          <a:stretch>
            <a:fillRect/>
          </a:stretch>
        </p:blipFill>
        <p:spPr>
          <a:xfrm>
            <a:off x="5153822" y="762402"/>
            <a:ext cx="6553545" cy="5341138"/>
          </a:xfrm>
          <a:prstGeom prst="rect">
            <a:avLst/>
          </a:prstGeom>
        </p:spPr>
      </p:pic>
    </p:spTree>
    <p:extLst>
      <p:ext uri="{BB962C8B-B14F-4D97-AF65-F5344CB8AC3E}">
        <p14:creationId xmlns:p14="http://schemas.microsoft.com/office/powerpoint/2010/main" val="329356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2AF04-84E4-4F7B-BDB3-4FF8499F8498}"/>
              </a:ext>
            </a:extLst>
          </p:cNvPr>
          <p:cNvSpPr>
            <a:spLocks noGrp="1"/>
          </p:cNvSpPr>
          <p:nvPr>
            <p:ph type="title"/>
          </p:nvPr>
        </p:nvSpPr>
        <p:spPr/>
        <p:txBody>
          <a:bodyPr/>
          <a:lstStyle/>
          <a:p>
            <a:r>
              <a:rPr lang="en-US" dirty="0"/>
              <a:t>REFERENCES:</a:t>
            </a:r>
            <a:endParaRPr lang="ru-KZ" dirty="0"/>
          </a:p>
        </p:txBody>
      </p:sp>
      <p:sp>
        <p:nvSpPr>
          <p:cNvPr id="3" name="Content Placeholder 2">
            <a:extLst>
              <a:ext uri="{FF2B5EF4-FFF2-40B4-BE49-F238E27FC236}">
                <a16:creationId xmlns:a16="http://schemas.microsoft.com/office/drawing/2014/main" id="{E4542FB6-AB5E-4170-A0D9-D974A442F136}"/>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[Picture 1] </a:t>
            </a:r>
            <a:r>
              <a:rPr lang="ru-RU" sz="2400" dirty="0">
                <a:latin typeface="Times New Roman" panose="02020603050405020304" pitchFamily="18" charset="0"/>
                <a:cs typeface="Times New Roman" panose="02020603050405020304" pitchFamily="18" charset="0"/>
              </a:rPr>
              <a:t>Железобетонные конструкции- преимущества ЖБИ </a:t>
            </a:r>
            <a:r>
              <a:rPr lang="en-US" sz="2400" dirty="0">
                <a:latin typeface="Times New Roman" panose="02020603050405020304" pitchFamily="18" charset="0"/>
                <a:cs typeface="Times New Roman" panose="02020603050405020304" pitchFamily="18" charset="0"/>
              </a:rPr>
              <a:t>// https://tinyurl.com/2756nh6f</a:t>
            </a:r>
          </a:p>
          <a:p>
            <a:pPr algn="l"/>
            <a:r>
              <a:rPr lang="en-US" sz="2400" dirty="0">
                <a:latin typeface="Times New Roman" panose="02020603050405020304" pitchFamily="18" charset="0"/>
                <a:cs typeface="Times New Roman" panose="02020603050405020304" pitchFamily="18" charset="0"/>
              </a:rPr>
              <a:t>[Picture 2]</a:t>
            </a:r>
            <a:r>
              <a:rPr lang="ru-RU" sz="1600" dirty="0">
                <a:solidFill>
                  <a:srgbClr val="F1F3F4"/>
                </a:solidFill>
                <a:latin typeface="Times New Roman" panose="02020603050405020304" pitchFamily="18" charset="0"/>
                <a:cs typeface="Times New Roman" panose="02020603050405020304" pitchFamily="18" charset="0"/>
              </a:rPr>
              <a:t> </a:t>
            </a:r>
            <a:r>
              <a:rPr lang="ru-RU" sz="1600" dirty="0">
                <a:latin typeface="Times New Roman" panose="02020603050405020304" pitchFamily="18" charset="0"/>
                <a:cs typeface="Times New Roman" panose="02020603050405020304" pitchFamily="18" charset="0"/>
              </a:rPr>
              <a:t>ЖБИ в строительстве </a:t>
            </a:r>
            <a:r>
              <a:rPr lang="en-US" sz="1600" dirty="0">
                <a:latin typeface="Times New Roman" panose="02020603050405020304" pitchFamily="18" charset="0"/>
                <a:cs typeface="Times New Roman" panose="02020603050405020304" pitchFamily="18" charset="0"/>
              </a:rPr>
              <a:t>// https://tinyurl.com/3fhxk2xf</a:t>
            </a:r>
            <a:endParaRPr lang="ru-RU" sz="16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[Picture 5] </a:t>
            </a:r>
            <a:r>
              <a:rPr lang="ru-RU" sz="2400" b="1" i="0" dirty="0">
                <a:solidFill>
                  <a:srgbClr val="333333"/>
                </a:solidFill>
                <a:effectLst/>
                <a:latin typeface="Times New Roman" panose="02020603050405020304" pitchFamily="18" charset="0"/>
                <a:cs typeface="Times New Roman" panose="02020603050405020304" pitchFamily="18" charset="0"/>
              </a:rPr>
              <a:t>Технология производства железобетонных изделий </a:t>
            </a:r>
            <a:r>
              <a:rPr lang="en-US" sz="2400" b="1" i="0" dirty="0">
                <a:solidFill>
                  <a:srgbClr val="333333"/>
                </a:solidFill>
                <a:effectLst/>
                <a:latin typeface="Times New Roman" panose="02020603050405020304" pitchFamily="18" charset="0"/>
                <a:cs typeface="Times New Roman" panose="02020603050405020304" pitchFamily="18" charset="0"/>
              </a:rPr>
              <a:t>//https://betonzavod-info.com/tehnologiya-proizvodstva-zhelezobetonnyh-izdeliy/</a:t>
            </a:r>
          </a:p>
          <a:p>
            <a:r>
              <a:rPr lang="en-US" sz="2400" b="1" dirty="0">
                <a:solidFill>
                  <a:srgbClr val="333333"/>
                </a:solidFill>
                <a:latin typeface="Times New Roman" panose="02020603050405020304" pitchFamily="18" charset="0"/>
                <a:cs typeface="Times New Roman" panose="02020603050405020304" pitchFamily="18" charset="0"/>
              </a:rPr>
              <a:t>[4] </a:t>
            </a:r>
            <a:r>
              <a:rPr lang="ru-RU" sz="2400" b="1" i="0" dirty="0">
                <a:solidFill>
                  <a:srgbClr val="000000"/>
                </a:solidFill>
                <a:effectLst/>
                <a:latin typeface="Times New Roman" panose="02020603050405020304" pitchFamily="18" charset="0"/>
                <a:cs typeface="Times New Roman" panose="02020603050405020304" pitchFamily="18" charset="0"/>
              </a:rPr>
              <a:t>Преимущества ЖБИ изделий в строительстве</a:t>
            </a:r>
            <a:r>
              <a:rPr lang="en-US" sz="2400" b="1" i="0" dirty="0">
                <a:solidFill>
                  <a:srgbClr val="000000"/>
                </a:solidFill>
                <a:effectLst/>
                <a:latin typeface="Times New Roman" panose="02020603050405020304" pitchFamily="18" charset="0"/>
                <a:cs typeface="Times New Roman" panose="02020603050405020304" pitchFamily="18" charset="0"/>
              </a:rPr>
              <a:t> // https://oz-gbi.ru/stati/preimushchestva-zhbi-izdeliy-v-stroitelstve/</a:t>
            </a:r>
            <a:endParaRPr lang="ru-RU" sz="2400" b="1"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en-US" sz="2400" b="1" i="0" dirty="0">
              <a:solidFill>
                <a:srgbClr val="333333"/>
              </a:solidFill>
              <a:effectLst/>
              <a:latin typeface="Merriweather"/>
            </a:endParaRPr>
          </a:p>
          <a:p>
            <a:endParaRPr lang="ru-RU" sz="2400" b="1" i="0" dirty="0">
              <a:solidFill>
                <a:srgbClr val="333333"/>
              </a:solidFill>
              <a:effectLst/>
              <a:latin typeface="Merriweather"/>
            </a:endParaRPr>
          </a:p>
          <a:p>
            <a:endParaRPr lang="ru-KZ" dirty="0"/>
          </a:p>
        </p:txBody>
      </p:sp>
    </p:spTree>
    <p:extLst>
      <p:ext uri="{BB962C8B-B14F-4D97-AF65-F5344CB8AC3E}">
        <p14:creationId xmlns:p14="http://schemas.microsoft.com/office/powerpoint/2010/main" val="3780949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0692A7-6178-4351-86FD-303C05B57BBC}"/>
              </a:ext>
            </a:extLst>
          </p:cNvPr>
          <p:cNvSpPr>
            <a:spLocks noGrp="1"/>
          </p:cNvSpPr>
          <p:nvPr>
            <p:ph type="title"/>
          </p:nvPr>
        </p:nvSpPr>
        <p:spPr>
          <a:xfrm>
            <a:off x="838200" y="585216"/>
            <a:ext cx="10515600" cy="1325563"/>
          </a:xfrm>
        </p:spPr>
        <p:txBody>
          <a:bodyPr>
            <a:normAutofit/>
          </a:bodyPr>
          <a:lstStyle/>
          <a:p>
            <a:r>
              <a:rPr lang="ru-RU">
                <a:solidFill>
                  <a:schemeClr val="bg1"/>
                </a:solidFill>
              </a:rPr>
              <a:t> </a:t>
            </a:r>
            <a:r>
              <a:rPr lang="en-US" b="1">
                <a:solidFill>
                  <a:schemeClr val="bg1"/>
                </a:solidFill>
                <a:latin typeface="Times New Roman" panose="02020603050405020304" pitchFamily="18" charset="0"/>
                <a:cs typeface="Times New Roman" panose="02020603050405020304" pitchFamily="18" charset="0"/>
              </a:rPr>
              <a:t>TOPIC DESCRIPTION:</a:t>
            </a:r>
            <a:endParaRPr lang="ru-KZ" b="1">
              <a:solidFill>
                <a:schemeClr val="bg1"/>
              </a:solidFill>
              <a:latin typeface="Times New Roman" panose="02020603050405020304" pitchFamily="18" charset="0"/>
              <a:cs typeface="Times New Roman" panose="02020603050405020304" pitchFamily="18" charset="0"/>
            </a:endParaRPr>
          </a:p>
        </p:txBody>
      </p:sp>
      <p:pic>
        <p:nvPicPr>
          <p:cNvPr id="2052" name="Picture 4" descr="Железобетонные конструкции - преимущества ЖБИ, виды и использование в  строительстве.">
            <a:extLst>
              <a:ext uri="{FF2B5EF4-FFF2-40B4-BE49-F238E27FC236}">
                <a16:creationId xmlns:a16="http://schemas.microsoft.com/office/drawing/2014/main" id="{56FCF36E-5AC9-496B-8F1B-3CEFEB78BA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9358"/>
          <a:stretch/>
        </p:blipFill>
        <p:spPr bwMode="auto">
          <a:xfrm>
            <a:off x="841248" y="2516777"/>
            <a:ext cx="6236208" cy="366018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90D91CA-A61A-46AF-9266-CAAC209153A2}"/>
              </a:ext>
            </a:extLst>
          </p:cNvPr>
          <p:cNvSpPr>
            <a:spLocks noGrp="1"/>
          </p:cNvSpPr>
          <p:nvPr>
            <p:ph idx="1"/>
          </p:nvPr>
        </p:nvSpPr>
        <p:spPr>
          <a:xfrm>
            <a:off x="7546848" y="2516777"/>
            <a:ext cx="3803904" cy="3660185"/>
          </a:xfrm>
        </p:spPr>
        <p:txBody>
          <a:bodyPr anchor="ctr">
            <a:normAutofit/>
          </a:bodyPr>
          <a:lstStyle/>
          <a:p>
            <a:r>
              <a:rPr lang="en-US" sz="2000"/>
              <a:t>Reinforced concrete (slabs) is a construction product made by pouring concrete into a reusable mold or “mold”, which is then aged in a controlled environment, transported to the construction site and lifted into place (“tilted up”). In contrast, standard concrete is poured into site-specific molds and cured in place</a:t>
            </a:r>
            <a:r>
              <a:rPr lang="ru-RU" sz="2000"/>
              <a:t>.</a:t>
            </a:r>
            <a:endParaRPr lang="ru-KZ" sz="2000"/>
          </a:p>
        </p:txBody>
      </p:sp>
      <p:sp>
        <p:nvSpPr>
          <p:cNvPr id="4" name="TextBox 3">
            <a:extLst>
              <a:ext uri="{FF2B5EF4-FFF2-40B4-BE49-F238E27FC236}">
                <a16:creationId xmlns:a16="http://schemas.microsoft.com/office/drawing/2014/main" id="{332C5CBD-44A8-4FC0-A98B-2D2085E04131}"/>
              </a:ext>
            </a:extLst>
          </p:cNvPr>
          <p:cNvSpPr txBox="1"/>
          <p:nvPr/>
        </p:nvSpPr>
        <p:spPr>
          <a:xfrm>
            <a:off x="1288927" y="6272784"/>
            <a:ext cx="5877306" cy="369332"/>
          </a:xfrm>
          <a:prstGeom prst="rect">
            <a:avLst/>
          </a:prstGeom>
          <a:noFill/>
        </p:spPr>
        <p:txBody>
          <a:bodyPr wrap="square" rtlCol="0">
            <a:spAutoFit/>
          </a:bodyPr>
          <a:lstStyle/>
          <a:p>
            <a:r>
              <a:rPr lang="en-US" b="1" dirty="0"/>
              <a:t>Picture 1: </a:t>
            </a:r>
            <a:r>
              <a:rPr lang="en-US" dirty="0"/>
              <a:t>Reinforced concrete products in the form of slabs </a:t>
            </a:r>
            <a:endParaRPr lang="ru-KZ" dirty="0"/>
          </a:p>
        </p:txBody>
      </p:sp>
    </p:spTree>
    <p:extLst>
      <p:ext uri="{BB962C8B-B14F-4D97-AF65-F5344CB8AC3E}">
        <p14:creationId xmlns:p14="http://schemas.microsoft.com/office/powerpoint/2010/main" val="899704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B6ECB93-D7FF-4F09-A8ED-D4588EE7C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E0D2AD-EBCF-4244-9EC9-D71D30E73F27}"/>
              </a:ext>
            </a:extLst>
          </p:cNvPr>
          <p:cNvSpPr>
            <a:spLocks noGrp="1"/>
          </p:cNvSpPr>
          <p:nvPr>
            <p:ph type="title"/>
          </p:nvPr>
        </p:nvSpPr>
        <p:spPr>
          <a:xfrm>
            <a:off x="838200" y="365760"/>
            <a:ext cx="10515600" cy="1325563"/>
          </a:xfrm>
        </p:spPr>
        <p:txBody>
          <a:bodyPr>
            <a:normAutofit/>
          </a:bodyPr>
          <a:lstStyle/>
          <a:p>
            <a:r>
              <a:rPr lang="en-US">
                <a:solidFill>
                  <a:schemeClr val="bg1"/>
                </a:solidFill>
                <a:latin typeface="Times New Roman" panose="02020603050405020304" pitchFamily="18" charset="0"/>
                <a:cs typeface="Times New Roman" panose="02020603050405020304" pitchFamily="18" charset="0"/>
              </a:rPr>
              <a:t>APPLICATION:</a:t>
            </a:r>
            <a:endParaRPr lang="ru-KZ">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19CA24-FCD6-4130-BF06-C8C0F9C766BF}"/>
              </a:ext>
            </a:extLst>
          </p:cNvPr>
          <p:cNvSpPr>
            <a:spLocks noGrp="1"/>
          </p:cNvSpPr>
          <p:nvPr>
            <p:ph idx="1"/>
          </p:nvPr>
        </p:nvSpPr>
        <p:spPr>
          <a:xfrm>
            <a:off x="841248" y="2276857"/>
            <a:ext cx="5015484" cy="3900106"/>
          </a:xfrm>
        </p:spPr>
        <p:txBody>
          <a:bodyPr anchor="ctr">
            <a:normAutofit/>
          </a:bodyPr>
          <a:lstStyle/>
          <a:p>
            <a:r>
              <a:rPr lang="en-US" sz="2200" dirty="0"/>
              <a:t>Reinforced concrete slab is used as a base for precast wall panels. It is lightweight and has better thermal insulation.</a:t>
            </a:r>
            <a:endParaRPr lang="ru-RU" sz="2200" dirty="0"/>
          </a:p>
        </p:txBody>
      </p:sp>
      <p:pic>
        <p:nvPicPr>
          <p:cNvPr id="1030" name="Picture 6" descr="Железобетон - свойства и применение железобетонных изделий или ЖБИ">
            <a:extLst>
              <a:ext uri="{FF2B5EF4-FFF2-40B4-BE49-F238E27FC236}">
                <a16:creationId xmlns:a16="http://schemas.microsoft.com/office/drawing/2014/main" id="{229FCA82-53BA-4DAF-801C-D4FAC76910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2730" y="1911097"/>
            <a:ext cx="4293870" cy="42938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891F83C-C5C2-4D6D-9675-B28D95147ED5}"/>
              </a:ext>
            </a:extLst>
          </p:cNvPr>
          <p:cNvSpPr txBox="1"/>
          <p:nvPr/>
        </p:nvSpPr>
        <p:spPr>
          <a:xfrm>
            <a:off x="6960523" y="6167561"/>
            <a:ext cx="4740246" cy="646331"/>
          </a:xfrm>
          <a:prstGeom prst="rect">
            <a:avLst/>
          </a:prstGeom>
          <a:noFill/>
        </p:spPr>
        <p:txBody>
          <a:bodyPr wrap="square" rtlCol="0">
            <a:spAutoFit/>
          </a:bodyPr>
          <a:lstStyle/>
          <a:p>
            <a:r>
              <a:rPr lang="en-US" b="1" dirty="0"/>
              <a:t>Picture 2</a:t>
            </a:r>
            <a:r>
              <a:rPr lang="en-US" dirty="0"/>
              <a:t>: Possible applications of Reinforced concrete products: wells, walls, pillars, slabs</a:t>
            </a:r>
            <a:endParaRPr lang="ru-KZ" dirty="0"/>
          </a:p>
        </p:txBody>
      </p:sp>
    </p:spTree>
    <p:extLst>
      <p:ext uri="{BB962C8B-B14F-4D97-AF65-F5344CB8AC3E}">
        <p14:creationId xmlns:p14="http://schemas.microsoft.com/office/powerpoint/2010/main" val="2790456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FFE4C7-7975-413E-9202-43C6DDFF0654}"/>
              </a:ext>
            </a:extLst>
          </p:cNvPr>
          <p:cNvSpPr>
            <a:spLocks noGrp="1"/>
          </p:cNvSpPr>
          <p:nvPr>
            <p:ph type="title"/>
          </p:nvPr>
        </p:nvSpPr>
        <p:spPr>
          <a:xfrm>
            <a:off x="838200" y="365125"/>
            <a:ext cx="10515600" cy="1325563"/>
          </a:xfrm>
        </p:spPr>
        <p:txBody>
          <a:bodyPr>
            <a:normAutofit/>
          </a:bodyPr>
          <a:lstStyle/>
          <a:p>
            <a:r>
              <a:rPr lang="en-US" sz="4600">
                <a:solidFill>
                  <a:srgbClr val="FFFFFF"/>
                </a:solidFill>
                <a:latin typeface="Times New Roman" panose="02020603050405020304" pitchFamily="18" charset="0"/>
                <a:cs typeface="Times New Roman" panose="02020603050405020304" pitchFamily="18" charset="0"/>
              </a:rPr>
              <a:t>RELEVANCE:</a:t>
            </a:r>
            <a:endParaRPr lang="ru-KZ" sz="460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3F87B3-ADE2-453F-AB34-B11DD47C48D2}"/>
              </a:ext>
            </a:extLst>
          </p:cNvPr>
          <p:cNvSpPr>
            <a:spLocks noGrp="1"/>
          </p:cNvSpPr>
          <p:nvPr>
            <p:ph idx="1"/>
          </p:nvPr>
        </p:nvSpPr>
        <p:spPr>
          <a:xfrm>
            <a:off x="838200" y="2438400"/>
            <a:ext cx="10515600" cy="3738562"/>
          </a:xfrm>
        </p:spPr>
        <p:txBody>
          <a:bodyPr>
            <a:normAutofit/>
          </a:bodyPr>
          <a:lstStyle/>
          <a:p>
            <a:r>
              <a:rPr lang="en-US" sz="2600" dirty="0">
                <a:latin typeface="Times New Roman" panose="02020603050405020304" pitchFamily="18" charset="0"/>
                <a:cs typeface="Times New Roman" panose="02020603050405020304" pitchFamily="18" charset="0"/>
              </a:rPr>
              <a:t>A comparative analysis of existing building technologies has shown the most durable industry – the use of reinforced concrete structures. The results of the study confirmed the relevance of reinforced concrete construction, since modern technologies make it possible to significantly simplify, greatly accelerate and reduce the amount of work, while the durability of construction projects is extremely high. This technological process is relatively simple, but despite this, the products speed up the process of erecting walls and roofs.[4]</a:t>
            </a:r>
            <a:endParaRPr lang="ru-KZ"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7770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6" name="Straight Connector 15">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D33C8D4-4324-491D-B17A-AE67F96D19E0}"/>
              </a:ext>
            </a:extLst>
          </p:cNvPr>
          <p:cNvSpPr>
            <a:spLocks noGrp="1"/>
          </p:cNvSpPr>
          <p:nvPr>
            <p:ph idx="1"/>
          </p:nvPr>
        </p:nvSpPr>
        <p:spPr>
          <a:xfrm>
            <a:off x="4945336" y="506727"/>
            <a:ext cx="6609921" cy="1526741"/>
          </a:xfrm>
        </p:spPr>
        <p:txBody>
          <a:bodyPr anchor="ctr">
            <a:normAutofit/>
          </a:bodyPr>
          <a:lstStyle/>
          <a:p>
            <a:r>
              <a:rPr lang="en-US" sz="2200">
                <a:solidFill>
                  <a:schemeClr val="bg1"/>
                </a:solidFill>
              </a:rPr>
              <a:t>Usage in the construction of walls, roofs, support structures, fences as well as wells.</a:t>
            </a:r>
            <a:endParaRPr lang="ru-KZ" sz="2200">
              <a:solidFill>
                <a:schemeClr val="bg1"/>
              </a:solidFill>
            </a:endParaRPr>
          </a:p>
        </p:txBody>
      </p:sp>
      <p:pic>
        <p:nvPicPr>
          <p:cNvPr id="7" name="Picture 6">
            <a:extLst>
              <a:ext uri="{FF2B5EF4-FFF2-40B4-BE49-F238E27FC236}">
                <a16:creationId xmlns:a16="http://schemas.microsoft.com/office/drawing/2014/main" id="{12484B7D-73BC-4823-90B3-C25325576C7D}"/>
              </a:ext>
            </a:extLst>
          </p:cNvPr>
          <p:cNvPicPr>
            <a:picLocks noChangeAspect="1"/>
          </p:cNvPicPr>
          <p:nvPr/>
        </p:nvPicPr>
        <p:blipFill>
          <a:blip r:embed="rId2"/>
          <a:stretch>
            <a:fillRect/>
          </a:stretch>
        </p:blipFill>
        <p:spPr>
          <a:xfrm>
            <a:off x="393308" y="2703595"/>
            <a:ext cx="5559480" cy="3043815"/>
          </a:xfrm>
          <a:prstGeom prst="rect">
            <a:avLst/>
          </a:prstGeom>
        </p:spPr>
      </p:pic>
      <p:pic>
        <p:nvPicPr>
          <p:cNvPr id="9" name="Picture 8">
            <a:extLst>
              <a:ext uri="{FF2B5EF4-FFF2-40B4-BE49-F238E27FC236}">
                <a16:creationId xmlns:a16="http://schemas.microsoft.com/office/drawing/2014/main" id="{320CB445-4500-4854-9527-A17006B2E2CE}"/>
              </a:ext>
            </a:extLst>
          </p:cNvPr>
          <p:cNvPicPr>
            <a:picLocks noChangeAspect="1"/>
          </p:cNvPicPr>
          <p:nvPr/>
        </p:nvPicPr>
        <p:blipFill>
          <a:blip r:embed="rId3"/>
          <a:stretch>
            <a:fillRect/>
          </a:stretch>
        </p:blipFill>
        <p:spPr>
          <a:xfrm>
            <a:off x="7032985" y="2350983"/>
            <a:ext cx="3946357" cy="3749040"/>
          </a:xfrm>
          <a:prstGeom prst="rect">
            <a:avLst/>
          </a:prstGeom>
        </p:spPr>
      </p:pic>
      <p:sp>
        <p:nvSpPr>
          <p:cNvPr id="10" name="TextBox 9">
            <a:extLst>
              <a:ext uri="{FF2B5EF4-FFF2-40B4-BE49-F238E27FC236}">
                <a16:creationId xmlns:a16="http://schemas.microsoft.com/office/drawing/2014/main" id="{CFD4556C-498B-448F-9F63-3A5131071F6F}"/>
              </a:ext>
            </a:extLst>
          </p:cNvPr>
          <p:cNvSpPr txBox="1"/>
          <p:nvPr/>
        </p:nvSpPr>
        <p:spPr>
          <a:xfrm>
            <a:off x="533400" y="6100023"/>
            <a:ext cx="5032899" cy="646331"/>
          </a:xfrm>
          <a:prstGeom prst="rect">
            <a:avLst/>
          </a:prstGeom>
          <a:noFill/>
        </p:spPr>
        <p:txBody>
          <a:bodyPr wrap="square" rtlCol="0">
            <a:spAutoFit/>
          </a:bodyPr>
          <a:lstStyle/>
          <a:p>
            <a:r>
              <a:rPr lang="en-US" b="1" dirty="0"/>
              <a:t>Picture 3: </a:t>
            </a:r>
            <a:r>
              <a:rPr lang="en-US" dirty="0"/>
              <a:t>The use of reinforced concrete products in the form of </a:t>
            </a:r>
            <a:r>
              <a:rPr lang="en-US" dirty="0" err="1"/>
              <a:t>caracas</a:t>
            </a:r>
            <a:r>
              <a:rPr lang="en-US" dirty="0"/>
              <a:t> structures, or rather pillars</a:t>
            </a:r>
            <a:endParaRPr lang="ru-KZ" dirty="0"/>
          </a:p>
        </p:txBody>
      </p:sp>
      <p:sp>
        <p:nvSpPr>
          <p:cNvPr id="11" name="TextBox 10">
            <a:extLst>
              <a:ext uri="{FF2B5EF4-FFF2-40B4-BE49-F238E27FC236}">
                <a16:creationId xmlns:a16="http://schemas.microsoft.com/office/drawing/2014/main" id="{AD3B8090-D936-493D-A47B-BAF671DE856F}"/>
              </a:ext>
            </a:extLst>
          </p:cNvPr>
          <p:cNvSpPr txBox="1"/>
          <p:nvPr/>
        </p:nvSpPr>
        <p:spPr>
          <a:xfrm>
            <a:off x="6946428" y="6181903"/>
            <a:ext cx="4712172" cy="646331"/>
          </a:xfrm>
          <a:prstGeom prst="rect">
            <a:avLst/>
          </a:prstGeom>
          <a:noFill/>
        </p:spPr>
        <p:txBody>
          <a:bodyPr wrap="square" rtlCol="0">
            <a:spAutoFit/>
          </a:bodyPr>
          <a:lstStyle/>
          <a:p>
            <a:r>
              <a:rPr lang="en-US" b="1" dirty="0"/>
              <a:t>Picture 4: </a:t>
            </a:r>
            <a:r>
              <a:rPr lang="en-US" dirty="0"/>
              <a:t>walls of the building with the usage of reinforced concrete products (slabs)</a:t>
            </a:r>
            <a:endParaRPr lang="ru-KZ" dirty="0"/>
          </a:p>
        </p:txBody>
      </p:sp>
      <p:sp>
        <p:nvSpPr>
          <p:cNvPr id="12" name="TextBox 11">
            <a:extLst>
              <a:ext uri="{FF2B5EF4-FFF2-40B4-BE49-F238E27FC236}">
                <a16:creationId xmlns:a16="http://schemas.microsoft.com/office/drawing/2014/main" id="{B0AE7568-CAF8-4EB7-8A51-6CC697D853BA}"/>
              </a:ext>
            </a:extLst>
          </p:cNvPr>
          <p:cNvSpPr txBox="1"/>
          <p:nvPr/>
        </p:nvSpPr>
        <p:spPr>
          <a:xfrm>
            <a:off x="985359" y="490229"/>
            <a:ext cx="3754514" cy="1569660"/>
          </a:xfrm>
          <a:prstGeom prst="rect">
            <a:avLst/>
          </a:prstGeom>
          <a:noFill/>
        </p:spPr>
        <p:txBody>
          <a:bodyPr wrap="square" rtlCol="0">
            <a:spAutoFit/>
          </a:bodyPr>
          <a:lstStyle/>
          <a:p>
            <a:r>
              <a:rPr lang="en-US" sz="4800" dirty="0">
                <a:solidFill>
                  <a:schemeClr val="bg1"/>
                </a:solidFill>
              </a:rPr>
              <a:t>Usage in buildings:</a:t>
            </a:r>
            <a:endParaRPr lang="ru-KZ" sz="4800" dirty="0">
              <a:solidFill>
                <a:schemeClr val="bg1"/>
              </a:solidFill>
            </a:endParaRPr>
          </a:p>
        </p:txBody>
      </p:sp>
    </p:spTree>
    <p:extLst>
      <p:ext uri="{BB962C8B-B14F-4D97-AF65-F5344CB8AC3E}">
        <p14:creationId xmlns:p14="http://schemas.microsoft.com/office/powerpoint/2010/main" val="2774278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54307-1644-4BE9-80B1-2F5D016AEC41}"/>
              </a:ext>
            </a:extLst>
          </p:cNvPr>
          <p:cNvSpPr>
            <a:spLocks noGrp="1"/>
          </p:cNvSpPr>
          <p:nvPr>
            <p:ph type="title"/>
          </p:nvPr>
        </p:nvSpPr>
        <p:spPr>
          <a:xfrm>
            <a:off x="199008" y="0"/>
            <a:ext cx="10515600" cy="985421"/>
          </a:xfrm>
        </p:spPr>
        <p:txBody>
          <a:bodyPr/>
          <a:lstStyle/>
          <a:p>
            <a:r>
              <a:rPr lang="en-US" dirty="0">
                <a:latin typeface="Times New Roman" panose="02020603050405020304" pitchFamily="18" charset="0"/>
                <a:cs typeface="Times New Roman" panose="02020603050405020304" pitchFamily="18" charset="0"/>
              </a:rPr>
              <a:t>Technological process:</a:t>
            </a:r>
            <a:endParaRPr lang="ru-KZ"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90CA352-77F7-4773-898F-D110E48B3924}"/>
              </a:ext>
            </a:extLst>
          </p:cNvPr>
          <p:cNvPicPr>
            <a:picLocks noChangeAspect="1"/>
          </p:cNvPicPr>
          <p:nvPr/>
        </p:nvPicPr>
        <p:blipFill>
          <a:blip r:embed="rId2"/>
          <a:stretch>
            <a:fillRect/>
          </a:stretch>
        </p:blipFill>
        <p:spPr>
          <a:xfrm>
            <a:off x="0" y="988506"/>
            <a:ext cx="12192000" cy="4312816"/>
          </a:xfrm>
          <a:prstGeom prst="rect">
            <a:avLst/>
          </a:prstGeom>
        </p:spPr>
      </p:pic>
      <p:sp>
        <p:nvSpPr>
          <p:cNvPr id="6" name="TextBox 5">
            <a:extLst>
              <a:ext uri="{FF2B5EF4-FFF2-40B4-BE49-F238E27FC236}">
                <a16:creationId xmlns:a16="http://schemas.microsoft.com/office/drawing/2014/main" id="{147EF2A5-7FDF-49E2-B11B-026EE47095F1}"/>
              </a:ext>
            </a:extLst>
          </p:cNvPr>
          <p:cNvSpPr txBox="1"/>
          <p:nvPr/>
        </p:nvSpPr>
        <p:spPr>
          <a:xfrm>
            <a:off x="541538" y="5301322"/>
            <a:ext cx="9694415" cy="1477328"/>
          </a:xfrm>
          <a:prstGeom prst="rect">
            <a:avLst/>
          </a:prstGeom>
          <a:noFill/>
        </p:spPr>
        <p:txBody>
          <a:bodyPr wrap="square" rtlCol="0">
            <a:spAutoFit/>
          </a:bodyPr>
          <a:lstStyle/>
          <a:p>
            <a:r>
              <a:rPr lang="en-US" b="1" dirty="0"/>
              <a:t>Picture 5: </a:t>
            </a:r>
            <a:r>
              <a:rPr lang="en-US" dirty="0"/>
              <a:t>Process of reinforced concrete products’ production. Conveyor Method.</a:t>
            </a:r>
            <a:br>
              <a:rPr lang="en-US" dirty="0"/>
            </a:br>
            <a:r>
              <a:rPr lang="en-US" b="1" dirty="0"/>
              <a:t>{1,2,3,4} </a:t>
            </a:r>
            <a:r>
              <a:rPr lang="en-US" dirty="0"/>
              <a:t>– Unloading raw materials (sand)</a:t>
            </a:r>
          </a:p>
          <a:p>
            <a:r>
              <a:rPr lang="en-US" b="1" dirty="0"/>
              <a:t>{7,8} </a:t>
            </a:r>
            <a:r>
              <a:rPr lang="en-US" dirty="0"/>
              <a:t>– Unloading raw materials (cement)</a:t>
            </a:r>
          </a:p>
          <a:p>
            <a:r>
              <a:rPr lang="en-US" b="1" dirty="0"/>
              <a:t>{10,11,5,13,14,15} </a:t>
            </a:r>
            <a:r>
              <a:rPr lang="en-US" dirty="0"/>
              <a:t>– Loading iron rebar, pouring concrete (cement + sand + stir)</a:t>
            </a:r>
          </a:p>
          <a:p>
            <a:r>
              <a:rPr lang="en-US" dirty="0"/>
              <a:t>{</a:t>
            </a:r>
            <a:r>
              <a:rPr lang="en-US" b="1" dirty="0"/>
              <a:t>17,18,III} </a:t>
            </a:r>
            <a:r>
              <a:rPr lang="en-US" dirty="0"/>
              <a:t>– quality control with ultrasound, loading to destination</a:t>
            </a:r>
            <a:endParaRPr lang="ru-KZ" dirty="0"/>
          </a:p>
        </p:txBody>
      </p:sp>
    </p:spTree>
    <p:extLst>
      <p:ext uri="{BB962C8B-B14F-4D97-AF65-F5344CB8AC3E}">
        <p14:creationId xmlns:p14="http://schemas.microsoft.com/office/powerpoint/2010/main" val="4021034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F1D53-4116-4925-BB96-BE4436DD2786}"/>
              </a:ext>
            </a:extLst>
          </p:cNvPr>
          <p:cNvSpPr>
            <a:spLocks noGrp="1"/>
          </p:cNvSpPr>
          <p:nvPr>
            <p:ph type="title"/>
          </p:nvPr>
        </p:nvSpPr>
        <p:spPr/>
        <p:txBody>
          <a:bodyPr/>
          <a:lstStyle/>
          <a:p>
            <a:endParaRPr lang="ru-KZ"/>
          </a:p>
        </p:txBody>
      </p:sp>
      <p:sp>
        <p:nvSpPr>
          <p:cNvPr id="3" name="Content Placeholder 2">
            <a:extLst>
              <a:ext uri="{FF2B5EF4-FFF2-40B4-BE49-F238E27FC236}">
                <a16:creationId xmlns:a16="http://schemas.microsoft.com/office/drawing/2014/main" id="{78899B6A-B470-44F9-B780-00DC4E4C7CAB}"/>
              </a:ext>
            </a:extLst>
          </p:cNvPr>
          <p:cNvSpPr>
            <a:spLocks noGrp="1"/>
          </p:cNvSpPr>
          <p:nvPr>
            <p:ph idx="1"/>
          </p:nvPr>
        </p:nvSpPr>
        <p:spPr/>
        <p:txBody>
          <a:bodyPr/>
          <a:lstStyle/>
          <a:p>
            <a:endParaRPr lang="ru-KZ"/>
          </a:p>
        </p:txBody>
      </p:sp>
      <p:pic>
        <p:nvPicPr>
          <p:cNvPr id="5" name="Picture 4">
            <a:extLst>
              <a:ext uri="{FF2B5EF4-FFF2-40B4-BE49-F238E27FC236}">
                <a16:creationId xmlns:a16="http://schemas.microsoft.com/office/drawing/2014/main" id="{7BFBF45B-369B-49A3-965C-CD5385190D57}"/>
              </a:ext>
            </a:extLst>
          </p:cNvPr>
          <p:cNvPicPr>
            <a:picLocks noChangeAspect="1"/>
          </p:cNvPicPr>
          <p:nvPr/>
        </p:nvPicPr>
        <p:blipFill>
          <a:blip r:embed="rId2"/>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883DC974-7778-4C6A-B985-3A23DA31D5C3}"/>
              </a:ext>
            </a:extLst>
          </p:cNvPr>
          <p:cNvSpPr txBox="1"/>
          <p:nvPr/>
        </p:nvSpPr>
        <p:spPr>
          <a:xfrm>
            <a:off x="4625266" y="2982897"/>
            <a:ext cx="6090082" cy="369332"/>
          </a:xfrm>
          <a:prstGeom prst="rect">
            <a:avLst/>
          </a:prstGeom>
          <a:noFill/>
        </p:spPr>
        <p:txBody>
          <a:bodyPr wrap="square" rtlCol="0">
            <a:spAutoFit/>
          </a:bodyPr>
          <a:lstStyle/>
          <a:p>
            <a:r>
              <a:rPr lang="en-US" b="1" dirty="0"/>
              <a:t>Picture 6: </a:t>
            </a:r>
            <a:r>
              <a:rPr lang="en-US" dirty="0"/>
              <a:t>Conceptual view of the process in terms of blocks</a:t>
            </a:r>
            <a:endParaRPr lang="ru-KZ" dirty="0"/>
          </a:p>
        </p:txBody>
      </p:sp>
      <p:sp>
        <p:nvSpPr>
          <p:cNvPr id="9" name="TextBox 8">
            <a:extLst>
              <a:ext uri="{FF2B5EF4-FFF2-40B4-BE49-F238E27FC236}">
                <a16:creationId xmlns:a16="http://schemas.microsoft.com/office/drawing/2014/main" id="{10C9B82D-AA30-4F8C-838C-7B59E2001B69}"/>
              </a:ext>
            </a:extLst>
          </p:cNvPr>
          <p:cNvSpPr txBox="1"/>
          <p:nvPr/>
        </p:nvSpPr>
        <p:spPr>
          <a:xfrm>
            <a:off x="4483223" y="6389379"/>
            <a:ext cx="8327255" cy="369332"/>
          </a:xfrm>
          <a:prstGeom prst="rect">
            <a:avLst/>
          </a:prstGeom>
          <a:noFill/>
        </p:spPr>
        <p:txBody>
          <a:bodyPr wrap="square" rtlCol="0">
            <a:spAutoFit/>
          </a:bodyPr>
          <a:lstStyle/>
          <a:p>
            <a:r>
              <a:rPr lang="en-US" b="1" dirty="0"/>
              <a:t>Picture 5: </a:t>
            </a:r>
            <a:r>
              <a:rPr lang="en-US" dirty="0"/>
              <a:t>Process of reinforced concrete products’ production. Conveyor Method</a:t>
            </a:r>
            <a:endParaRPr lang="ru-KZ" dirty="0"/>
          </a:p>
        </p:txBody>
      </p:sp>
    </p:spTree>
    <p:extLst>
      <p:ext uri="{BB962C8B-B14F-4D97-AF65-F5344CB8AC3E}">
        <p14:creationId xmlns:p14="http://schemas.microsoft.com/office/powerpoint/2010/main" val="759036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A3C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a:extLst>
              <a:ext uri="{FF2B5EF4-FFF2-40B4-BE49-F238E27FC236}">
                <a16:creationId xmlns:a16="http://schemas.microsoft.com/office/drawing/2014/main" id="{A8D9D5BC-128A-436A-96D3-8A55D6382E2A}"/>
              </a:ext>
            </a:extLst>
          </p:cNvPr>
          <p:cNvPicPr>
            <a:picLocks noChangeAspect="1"/>
          </p:cNvPicPr>
          <p:nvPr/>
        </p:nvPicPr>
        <p:blipFill>
          <a:blip r:embed="rId2"/>
          <a:stretch>
            <a:fillRect/>
          </a:stretch>
        </p:blipFill>
        <p:spPr>
          <a:xfrm>
            <a:off x="3316696" y="0"/>
            <a:ext cx="3025452" cy="2576513"/>
          </a:xfrm>
          <a:prstGeom prst="rect">
            <a:avLst/>
          </a:prstGeom>
        </p:spPr>
      </p:pic>
      <p:pic>
        <p:nvPicPr>
          <p:cNvPr id="15" name="Picture 14">
            <a:extLst>
              <a:ext uri="{FF2B5EF4-FFF2-40B4-BE49-F238E27FC236}">
                <a16:creationId xmlns:a16="http://schemas.microsoft.com/office/drawing/2014/main" id="{3F15B5B2-20A2-49FA-9748-9A75B75AA0C3}"/>
              </a:ext>
            </a:extLst>
          </p:cNvPr>
          <p:cNvPicPr>
            <a:picLocks noChangeAspect="1"/>
          </p:cNvPicPr>
          <p:nvPr/>
        </p:nvPicPr>
        <p:blipFill>
          <a:blip r:embed="rId3"/>
          <a:stretch>
            <a:fillRect/>
          </a:stretch>
        </p:blipFill>
        <p:spPr>
          <a:xfrm>
            <a:off x="6416675" y="44449"/>
            <a:ext cx="2536114" cy="2441575"/>
          </a:xfrm>
          <a:prstGeom prst="rect">
            <a:avLst/>
          </a:prstGeom>
        </p:spPr>
      </p:pic>
      <p:pic>
        <p:nvPicPr>
          <p:cNvPr id="7" name="Picture 6">
            <a:extLst>
              <a:ext uri="{FF2B5EF4-FFF2-40B4-BE49-F238E27FC236}">
                <a16:creationId xmlns:a16="http://schemas.microsoft.com/office/drawing/2014/main" id="{6FAF60BE-DFE7-4CF1-A5CB-A1CBAD2AE2AC}"/>
              </a:ext>
            </a:extLst>
          </p:cNvPr>
          <p:cNvPicPr>
            <a:picLocks noChangeAspect="1"/>
          </p:cNvPicPr>
          <p:nvPr/>
        </p:nvPicPr>
        <p:blipFill>
          <a:blip r:embed="rId4"/>
          <a:stretch>
            <a:fillRect/>
          </a:stretch>
        </p:blipFill>
        <p:spPr>
          <a:xfrm>
            <a:off x="9027316" y="510078"/>
            <a:ext cx="3030538" cy="1885950"/>
          </a:xfrm>
          <a:prstGeom prst="rect">
            <a:avLst/>
          </a:prstGeom>
        </p:spPr>
      </p:pic>
      <p:pic>
        <p:nvPicPr>
          <p:cNvPr id="5" name="Picture 4">
            <a:extLst>
              <a:ext uri="{FF2B5EF4-FFF2-40B4-BE49-F238E27FC236}">
                <a16:creationId xmlns:a16="http://schemas.microsoft.com/office/drawing/2014/main" id="{6A857922-0DAB-4A75-AA65-845A01DC6EF9}"/>
              </a:ext>
            </a:extLst>
          </p:cNvPr>
          <p:cNvPicPr>
            <a:picLocks noChangeAspect="1"/>
          </p:cNvPicPr>
          <p:nvPr/>
        </p:nvPicPr>
        <p:blipFill>
          <a:blip r:embed="rId5"/>
          <a:stretch>
            <a:fillRect/>
          </a:stretch>
        </p:blipFill>
        <p:spPr>
          <a:xfrm>
            <a:off x="3581400" y="3767138"/>
            <a:ext cx="4756150" cy="2576513"/>
          </a:xfrm>
          <a:prstGeom prst="rect">
            <a:avLst/>
          </a:prstGeom>
        </p:spPr>
      </p:pic>
      <p:pic>
        <p:nvPicPr>
          <p:cNvPr id="11" name="Picture 10">
            <a:extLst>
              <a:ext uri="{FF2B5EF4-FFF2-40B4-BE49-F238E27FC236}">
                <a16:creationId xmlns:a16="http://schemas.microsoft.com/office/drawing/2014/main" id="{7D910CFA-DE4A-4B1F-81BB-7FFD2534FFD5}"/>
              </a:ext>
            </a:extLst>
          </p:cNvPr>
          <p:cNvPicPr>
            <a:picLocks noChangeAspect="1"/>
          </p:cNvPicPr>
          <p:nvPr/>
        </p:nvPicPr>
        <p:blipFill>
          <a:blip r:embed="rId6"/>
          <a:stretch>
            <a:fillRect/>
          </a:stretch>
        </p:blipFill>
        <p:spPr>
          <a:xfrm>
            <a:off x="8952789" y="3453646"/>
            <a:ext cx="2809875" cy="2890005"/>
          </a:xfrm>
          <a:prstGeom prst="rect">
            <a:avLst/>
          </a:prstGeom>
        </p:spPr>
      </p:pic>
      <p:sp>
        <p:nvSpPr>
          <p:cNvPr id="2" name="Title 1">
            <a:extLst>
              <a:ext uri="{FF2B5EF4-FFF2-40B4-BE49-F238E27FC236}">
                <a16:creationId xmlns:a16="http://schemas.microsoft.com/office/drawing/2014/main" id="{A916E262-6FFF-41D8-B385-3C3C2F329EF1}"/>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rPr>
              <a:t>WHAT IS USED</a:t>
            </a:r>
            <a:endParaRPr lang="ru-KZ" sz="2600">
              <a:solidFill>
                <a:srgbClr val="FFFFFF"/>
              </a:solidFill>
            </a:endParaRPr>
          </a:p>
        </p:txBody>
      </p:sp>
      <p:sp>
        <p:nvSpPr>
          <p:cNvPr id="16" name="TextBox 15">
            <a:extLst>
              <a:ext uri="{FF2B5EF4-FFF2-40B4-BE49-F238E27FC236}">
                <a16:creationId xmlns:a16="http://schemas.microsoft.com/office/drawing/2014/main" id="{3927D737-B55B-4FF8-B559-9098A64A695E}"/>
              </a:ext>
            </a:extLst>
          </p:cNvPr>
          <p:cNvSpPr txBox="1"/>
          <p:nvPr/>
        </p:nvSpPr>
        <p:spPr>
          <a:xfrm>
            <a:off x="3933825" y="6505575"/>
            <a:ext cx="4210050" cy="369332"/>
          </a:xfrm>
          <a:prstGeom prst="rect">
            <a:avLst/>
          </a:prstGeom>
          <a:noFill/>
        </p:spPr>
        <p:txBody>
          <a:bodyPr wrap="square" rtlCol="0">
            <a:spAutoFit/>
          </a:bodyPr>
          <a:lstStyle/>
          <a:p>
            <a:r>
              <a:rPr lang="en-US" b="1" dirty="0"/>
              <a:t>Picture 10: </a:t>
            </a:r>
            <a:r>
              <a:rPr lang="en-US" dirty="0"/>
              <a:t>Cement truck</a:t>
            </a:r>
            <a:endParaRPr lang="ru-KZ" dirty="0"/>
          </a:p>
        </p:txBody>
      </p:sp>
      <p:sp>
        <p:nvSpPr>
          <p:cNvPr id="17" name="TextBox 16">
            <a:extLst>
              <a:ext uri="{FF2B5EF4-FFF2-40B4-BE49-F238E27FC236}">
                <a16:creationId xmlns:a16="http://schemas.microsoft.com/office/drawing/2014/main" id="{3F56E666-8B71-4520-BE46-CDC8F23E1D11}"/>
              </a:ext>
            </a:extLst>
          </p:cNvPr>
          <p:cNvSpPr txBox="1"/>
          <p:nvPr/>
        </p:nvSpPr>
        <p:spPr>
          <a:xfrm>
            <a:off x="9317647" y="2750076"/>
            <a:ext cx="2618913" cy="369332"/>
          </a:xfrm>
          <a:prstGeom prst="rect">
            <a:avLst/>
          </a:prstGeom>
          <a:noFill/>
        </p:spPr>
        <p:txBody>
          <a:bodyPr wrap="square" rtlCol="0">
            <a:spAutoFit/>
          </a:bodyPr>
          <a:lstStyle/>
          <a:p>
            <a:r>
              <a:rPr lang="en-US" b="1" dirty="0"/>
              <a:t>Picture 9: </a:t>
            </a:r>
            <a:r>
              <a:rPr lang="en-US" dirty="0"/>
              <a:t>Silo storage</a:t>
            </a:r>
            <a:endParaRPr lang="ru-KZ" dirty="0"/>
          </a:p>
        </p:txBody>
      </p:sp>
      <p:sp>
        <p:nvSpPr>
          <p:cNvPr id="18" name="TextBox 17">
            <a:extLst>
              <a:ext uri="{FF2B5EF4-FFF2-40B4-BE49-F238E27FC236}">
                <a16:creationId xmlns:a16="http://schemas.microsoft.com/office/drawing/2014/main" id="{398C6C97-0765-4929-8406-AB300BC09209}"/>
              </a:ext>
            </a:extLst>
          </p:cNvPr>
          <p:cNvSpPr txBox="1"/>
          <p:nvPr/>
        </p:nvSpPr>
        <p:spPr>
          <a:xfrm>
            <a:off x="8842160" y="6364843"/>
            <a:ext cx="3080552" cy="369332"/>
          </a:xfrm>
          <a:prstGeom prst="rect">
            <a:avLst/>
          </a:prstGeom>
          <a:noFill/>
        </p:spPr>
        <p:txBody>
          <a:bodyPr wrap="square" rtlCol="0">
            <a:spAutoFit/>
          </a:bodyPr>
          <a:lstStyle/>
          <a:p>
            <a:r>
              <a:rPr lang="en-US" b="1" dirty="0"/>
              <a:t>Picture 11</a:t>
            </a:r>
            <a:r>
              <a:rPr lang="en-US" dirty="0"/>
              <a:t>: Activation storage</a:t>
            </a:r>
            <a:endParaRPr lang="ru-KZ" dirty="0"/>
          </a:p>
        </p:txBody>
      </p:sp>
      <p:sp>
        <p:nvSpPr>
          <p:cNvPr id="19" name="TextBox 18">
            <a:extLst>
              <a:ext uri="{FF2B5EF4-FFF2-40B4-BE49-F238E27FC236}">
                <a16:creationId xmlns:a16="http://schemas.microsoft.com/office/drawing/2014/main" id="{664BB934-33E1-4DF8-8490-51259A55D4F8}"/>
              </a:ext>
            </a:extLst>
          </p:cNvPr>
          <p:cNvSpPr txBox="1"/>
          <p:nvPr/>
        </p:nvSpPr>
        <p:spPr>
          <a:xfrm>
            <a:off x="3870664" y="2778711"/>
            <a:ext cx="2471484" cy="369332"/>
          </a:xfrm>
          <a:prstGeom prst="rect">
            <a:avLst/>
          </a:prstGeom>
          <a:noFill/>
        </p:spPr>
        <p:txBody>
          <a:bodyPr wrap="square" rtlCol="0">
            <a:spAutoFit/>
          </a:bodyPr>
          <a:lstStyle/>
          <a:p>
            <a:r>
              <a:rPr lang="en-US" b="1" dirty="0"/>
              <a:t>Picture 7: </a:t>
            </a:r>
            <a:r>
              <a:rPr lang="en-US" dirty="0"/>
              <a:t>Valve</a:t>
            </a:r>
            <a:endParaRPr lang="ru-KZ" dirty="0"/>
          </a:p>
        </p:txBody>
      </p:sp>
      <p:sp>
        <p:nvSpPr>
          <p:cNvPr id="21" name="TextBox 20">
            <a:extLst>
              <a:ext uri="{FF2B5EF4-FFF2-40B4-BE49-F238E27FC236}">
                <a16:creationId xmlns:a16="http://schemas.microsoft.com/office/drawing/2014/main" id="{C661655E-E504-4428-8A87-08C3F2BE4A8E}"/>
              </a:ext>
            </a:extLst>
          </p:cNvPr>
          <p:cNvSpPr txBox="1"/>
          <p:nvPr/>
        </p:nvSpPr>
        <p:spPr>
          <a:xfrm>
            <a:off x="6631412" y="2785169"/>
            <a:ext cx="2396971" cy="369332"/>
          </a:xfrm>
          <a:prstGeom prst="rect">
            <a:avLst/>
          </a:prstGeom>
          <a:noFill/>
        </p:spPr>
        <p:txBody>
          <a:bodyPr wrap="square" rtlCol="0">
            <a:spAutoFit/>
          </a:bodyPr>
          <a:lstStyle/>
          <a:p>
            <a:r>
              <a:rPr lang="en-US" b="1" dirty="0"/>
              <a:t>Picture 8: </a:t>
            </a:r>
            <a:r>
              <a:rPr lang="en-US" dirty="0"/>
              <a:t>Compressor</a:t>
            </a:r>
            <a:endParaRPr lang="ru-KZ" dirty="0"/>
          </a:p>
        </p:txBody>
      </p:sp>
    </p:spTree>
    <p:extLst>
      <p:ext uri="{BB962C8B-B14F-4D97-AF65-F5344CB8AC3E}">
        <p14:creationId xmlns:p14="http://schemas.microsoft.com/office/powerpoint/2010/main" val="367037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534CDB9-6686-434C-BFDD-C72A4E3AA213}"/>
              </a:ext>
            </a:extLst>
          </p:cNvPr>
          <p:cNvPicPr>
            <a:picLocks noChangeAspect="1"/>
          </p:cNvPicPr>
          <p:nvPr/>
        </p:nvPicPr>
        <p:blipFill>
          <a:blip r:embed="rId2"/>
          <a:stretch>
            <a:fillRect/>
          </a:stretch>
        </p:blipFill>
        <p:spPr>
          <a:xfrm>
            <a:off x="1175165" y="398152"/>
            <a:ext cx="9992944"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F8DA6BA-F618-4494-BFA1-9F4D357CFEEF}"/>
              </a:ext>
            </a:extLst>
          </p:cNvPr>
          <p:cNvSpPr txBox="1"/>
          <p:nvPr/>
        </p:nvSpPr>
        <p:spPr>
          <a:xfrm>
            <a:off x="1564126" y="6160575"/>
            <a:ext cx="9215022" cy="369332"/>
          </a:xfrm>
          <a:prstGeom prst="rect">
            <a:avLst/>
          </a:prstGeom>
          <a:noFill/>
        </p:spPr>
        <p:txBody>
          <a:bodyPr wrap="square" rtlCol="0">
            <a:spAutoFit/>
          </a:bodyPr>
          <a:lstStyle/>
          <a:p>
            <a:r>
              <a:rPr lang="en-US" b="1" dirty="0"/>
              <a:t>Picture 12</a:t>
            </a:r>
            <a:r>
              <a:rPr lang="en-US" dirty="0"/>
              <a:t>: Unloading sand into a receiving hopper including unloading onto a conveyor gallery.</a:t>
            </a:r>
            <a:endParaRPr lang="ru-KZ" dirty="0"/>
          </a:p>
        </p:txBody>
      </p:sp>
    </p:spTree>
    <p:extLst>
      <p:ext uri="{BB962C8B-B14F-4D97-AF65-F5344CB8AC3E}">
        <p14:creationId xmlns:p14="http://schemas.microsoft.com/office/powerpoint/2010/main" val="3245474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559</Words>
  <Application>Microsoft Office PowerPoint</Application>
  <PresentationFormat>Widescreen</PresentationFormat>
  <Paragraphs>41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Merriweather</vt:lpstr>
      <vt:lpstr>Times New Roman</vt:lpstr>
      <vt:lpstr>Office Theme</vt:lpstr>
      <vt:lpstr>PowerPoint Presentation</vt:lpstr>
      <vt:lpstr> TOPIC DESCRIPTION:</vt:lpstr>
      <vt:lpstr>APPLICATION:</vt:lpstr>
      <vt:lpstr>RELEVANCE:</vt:lpstr>
      <vt:lpstr>PowerPoint Presentation</vt:lpstr>
      <vt:lpstr>Technological process:</vt:lpstr>
      <vt:lpstr>PowerPoint Presentation</vt:lpstr>
      <vt:lpstr>WHAT IS USED</vt:lpstr>
      <vt:lpstr>PowerPoint Presentation</vt:lpstr>
      <vt:lpstr>PowerPoint Presentation</vt:lpstr>
      <vt:lpstr>PowerPoint Presentation</vt:lpstr>
      <vt:lpstr>PowerPoint Presentation</vt:lpstr>
      <vt:lpstr>PowerPoint Presentation</vt:lpstr>
      <vt:lpstr>Code part for Unloading Part</vt:lpstr>
      <vt:lpstr>Appendix B: Code for Unloading cement into a silo from cement track </vt:lpstr>
      <vt:lpstr>Appendix C: Code for Feeding reinforcement into the mold and forming the product </vt:lpstr>
      <vt:lpstr>Appendix D: Code for Quality control and loading of the finished product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Маратулы</dc:creator>
  <cp:lastModifiedBy>Маратулы</cp:lastModifiedBy>
  <cp:revision>11</cp:revision>
  <dcterms:created xsi:type="dcterms:W3CDTF">2021-05-26T06:12:33Z</dcterms:created>
  <dcterms:modified xsi:type="dcterms:W3CDTF">2021-05-26T07:53:16Z</dcterms:modified>
</cp:coreProperties>
</file>