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media/image14.jpg" ContentType="image/jpg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3"/>
  </p:notesMasterIdLst>
  <p:sldIdLst>
    <p:sldId id="285" r:id="rId2"/>
    <p:sldId id="30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6" r:id="rId11"/>
    <p:sldId id="265" r:id="rId12"/>
    <p:sldId id="297" r:id="rId13"/>
    <p:sldId id="266" r:id="rId14"/>
    <p:sldId id="269" r:id="rId15"/>
    <p:sldId id="294" r:id="rId16"/>
    <p:sldId id="295" r:id="rId17"/>
    <p:sldId id="298" r:id="rId18"/>
    <p:sldId id="270" r:id="rId19"/>
    <p:sldId id="271" r:id="rId20"/>
    <p:sldId id="272" r:id="rId21"/>
    <p:sldId id="273" r:id="rId22"/>
    <p:sldId id="274" r:id="rId23"/>
    <p:sldId id="275" r:id="rId24"/>
    <p:sldId id="299" r:id="rId25"/>
    <p:sldId id="276" r:id="rId26"/>
    <p:sldId id="277" r:id="rId27"/>
    <p:sldId id="300" r:id="rId28"/>
    <p:sldId id="301" r:id="rId29"/>
    <p:sldId id="302" r:id="rId30"/>
    <p:sldId id="303" r:id="rId31"/>
    <p:sldId id="292" r:id="rId32"/>
  </p:sldIdLst>
  <p:sldSz cx="20104100" cy="11309350"/>
  <p:notesSz cx="20104100" cy="1130935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92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6416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7196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2580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802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426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371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473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934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456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40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70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6177" y="1"/>
            <a:ext cx="19266116" cy="10864306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7061760"/>
            <a:ext cx="18681473" cy="3345716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4378222" cy="753424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66802" y="483701"/>
            <a:ext cx="18743901" cy="9485151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469554" y="1092769"/>
            <a:ext cx="16085897" cy="4562210"/>
          </a:xfrm>
        </p:spPr>
        <p:txBody>
          <a:bodyPr anchor="b">
            <a:normAutofit/>
          </a:bodyPr>
          <a:lstStyle>
            <a:lvl1pPr algn="r">
              <a:defRPr sz="1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621029" y="5780350"/>
            <a:ext cx="16085897" cy="907540"/>
          </a:xfrm>
        </p:spPr>
        <p:txBody>
          <a:bodyPr anchor="t">
            <a:noAutofit/>
          </a:bodyPr>
          <a:lstStyle>
            <a:lvl1pPr marL="0" indent="0" algn="r">
              <a:buNone/>
              <a:defRPr sz="4617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8159939" y="7550225"/>
            <a:ext cx="10130628" cy="1918058"/>
          </a:xfrm>
        </p:spPr>
        <p:txBody>
          <a:bodyPr/>
          <a:lstStyle>
            <a:lvl1pPr algn="ctr">
              <a:defRPr sz="890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7AFB1A-E31B-4BEB-B874-C1C3F726E41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67" y="8052468"/>
            <a:ext cx="6673728" cy="1971531"/>
          </a:xfrm>
        </p:spPr>
        <p:txBody>
          <a:bodyPr vert="horz" lIns="91440" tIns="45720" rIns="91440" bIns="45720" rtlCol="0" anchor="ctr"/>
          <a:lstStyle>
            <a:lvl1pPr algn="r">
              <a:defRPr lang="en-US" sz="8905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6245138" y="6320320"/>
            <a:ext cx="1495912" cy="822014"/>
          </a:xfrm>
        </p:spPr>
        <p:txBody>
          <a:bodyPr/>
          <a:lstStyle>
            <a:lvl1pPr>
              <a:defRPr sz="3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6960888" y="8429005"/>
            <a:ext cx="849850" cy="84991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121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6771647"/>
            <a:ext cx="17140440" cy="971051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858" y="1130934"/>
            <a:ext cx="17136821" cy="5268632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3" y="7755468"/>
            <a:ext cx="17140473" cy="1125447"/>
          </a:xfrm>
        </p:spPr>
        <p:txBody>
          <a:bodyPr anchor="t"/>
          <a:lstStyle>
            <a:lvl1pPr marL="0" indent="0" algn="l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EE5B-92AE-422C-BBBD-64CCC40E831E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58" cy="5268632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2" y="6771647"/>
            <a:ext cx="17140475" cy="21002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16CC-E3DD-425D-8782-C2DBE33A1AD4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689" y="1130935"/>
            <a:ext cx="15706361" cy="4809861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56321" y="5953210"/>
            <a:ext cx="14293098" cy="622967"/>
          </a:xfrm>
        </p:spPr>
        <p:txBody>
          <a:bodyPr anchor="t">
            <a:normAutofit/>
          </a:bodyPr>
          <a:lstStyle>
            <a:lvl1pPr marL="0" indent="0" algn="r">
              <a:buNone/>
              <a:defRPr sz="23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7" y="6771649"/>
            <a:ext cx="17144025" cy="209144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23F3-0853-481C-BD9D-97E0C4147E43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0857" y="1472010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69677" y="4819958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19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2842764"/>
            <a:ext cx="17140439" cy="4142202"/>
          </a:xfrm>
        </p:spPr>
        <p:txBody>
          <a:bodyPr anchor="b">
            <a:normAutofit/>
          </a:bodyPr>
          <a:lstStyle>
            <a:lvl1pPr algn="l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7004390"/>
            <a:ext cx="17140439" cy="188100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8CE4-CAB8-4021-B64E-481B534F0E72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30859" y="1130936"/>
            <a:ext cx="17140437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30859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30859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2715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82714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3033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13033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AD1B-6838-4D24-8C53-231047E1A66F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081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30823" y="3402692"/>
            <a:ext cx="5458263" cy="2534173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0815" y="7238260"/>
            <a:ext cx="5458263" cy="1624831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7313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984986" y="3402692"/>
            <a:ext cx="5458263" cy="253172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4986" y="7238258"/>
            <a:ext cx="5458263" cy="1624833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066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810459" y="3402690"/>
            <a:ext cx="5458263" cy="253495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810459" y="7238254"/>
            <a:ext cx="5458263" cy="1624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A16B-666B-4EAA-ADB5-64139087B834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6" y="3402693"/>
            <a:ext cx="17140439" cy="5460398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3996-5BC4-48D5-A342-62577332FB4D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5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36989" y="1130936"/>
            <a:ext cx="3734307" cy="773215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7" y="1130936"/>
            <a:ext cx="13034077" cy="773215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34EB-E3DC-496B-93A6-C8E763B3DCF0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4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330107"/>
            <a:ext cx="20104100" cy="127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93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10879522"/>
            <a:ext cx="20104100" cy="429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6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798206"/>
            <a:ext cx="20104100" cy="411075"/>
          </a:xfrm>
          <a:prstGeom prst="rect">
            <a:avLst/>
          </a:prstGeom>
        </p:spPr>
        <p:txBody>
          <a:bodyPr anchor="ctr"/>
          <a:lstStyle>
            <a:lvl1pPr marL="0" marR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68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3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D4A8-8266-464D-9FA3-474BA52DBFBD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59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17140439" cy="54603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0721-BA04-447E-BA53-3BCC92BA3B75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9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844408"/>
            <a:ext cx="20104100" cy="464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17" name="bk object 17"/>
          <p:cNvSpPr/>
          <p:nvPr/>
        </p:nvSpPr>
        <p:spPr>
          <a:xfrm>
            <a:off x="1837011" y="279591"/>
            <a:ext cx="16165651" cy="3089128"/>
          </a:xfrm>
          <a:custGeom>
            <a:avLst/>
            <a:gdLst/>
            <a:ahLst/>
            <a:cxnLst/>
            <a:rect l="l" t="t" r="r" b="b"/>
            <a:pathLst>
              <a:path w="7352665" h="1873250">
                <a:moveTo>
                  <a:pt x="0" y="312165"/>
                </a:moveTo>
                <a:lnTo>
                  <a:pt x="4085" y="261516"/>
                </a:lnTo>
                <a:lnTo>
                  <a:pt x="15914" y="213473"/>
                </a:lnTo>
                <a:lnTo>
                  <a:pt x="34843" y="168680"/>
                </a:lnTo>
                <a:lnTo>
                  <a:pt x="60230" y="127778"/>
                </a:lnTo>
                <a:lnTo>
                  <a:pt x="91432" y="91408"/>
                </a:lnTo>
                <a:lnTo>
                  <a:pt x="127805" y="60212"/>
                </a:lnTo>
                <a:lnTo>
                  <a:pt x="168708" y="34831"/>
                </a:lnTo>
                <a:lnTo>
                  <a:pt x="213498" y="15908"/>
                </a:lnTo>
                <a:lnTo>
                  <a:pt x="261531" y="4084"/>
                </a:lnTo>
                <a:lnTo>
                  <a:pt x="312166" y="0"/>
                </a:lnTo>
                <a:lnTo>
                  <a:pt x="7040372" y="0"/>
                </a:lnTo>
                <a:lnTo>
                  <a:pt x="7091021" y="4084"/>
                </a:lnTo>
                <a:lnTo>
                  <a:pt x="7139064" y="15908"/>
                </a:lnTo>
                <a:lnTo>
                  <a:pt x="7183857" y="34831"/>
                </a:lnTo>
                <a:lnTo>
                  <a:pt x="7224759" y="60212"/>
                </a:lnTo>
                <a:lnTo>
                  <a:pt x="7261129" y="91408"/>
                </a:lnTo>
                <a:lnTo>
                  <a:pt x="7292325" y="127778"/>
                </a:lnTo>
                <a:lnTo>
                  <a:pt x="7317706" y="168680"/>
                </a:lnTo>
                <a:lnTo>
                  <a:pt x="7336629" y="213473"/>
                </a:lnTo>
                <a:lnTo>
                  <a:pt x="7348453" y="261516"/>
                </a:lnTo>
                <a:lnTo>
                  <a:pt x="7352538" y="312165"/>
                </a:lnTo>
                <a:lnTo>
                  <a:pt x="7352538" y="1560829"/>
                </a:lnTo>
                <a:lnTo>
                  <a:pt x="7348453" y="1611479"/>
                </a:lnTo>
                <a:lnTo>
                  <a:pt x="7336629" y="1659522"/>
                </a:lnTo>
                <a:lnTo>
                  <a:pt x="7317706" y="1704315"/>
                </a:lnTo>
                <a:lnTo>
                  <a:pt x="7292325" y="1745217"/>
                </a:lnTo>
                <a:lnTo>
                  <a:pt x="7261129" y="1781587"/>
                </a:lnTo>
                <a:lnTo>
                  <a:pt x="7224759" y="1812783"/>
                </a:lnTo>
                <a:lnTo>
                  <a:pt x="7183857" y="1838164"/>
                </a:lnTo>
                <a:lnTo>
                  <a:pt x="7139064" y="1857087"/>
                </a:lnTo>
                <a:lnTo>
                  <a:pt x="7091021" y="1868911"/>
                </a:lnTo>
                <a:lnTo>
                  <a:pt x="7040372" y="1872995"/>
                </a:lnTo>
                <a:lnTo>
                  <a:pt x="312166" y="1872995"/>
                </a:lnTo>
                <a:lnTo>
                  <a:pt x="261531" y="1868911"/>
                </a:lnTo>
                <a:lnTo>
                  <a:pt x="213498" y="1857087"/>
                </a:lnTo>
                <a:lnTo>
                  <a:pt x="168708" y="1838164"/>
                </a:lnTo>
                <a:lnTo>
                  <a:pt x="127805" y="1812783"/>
                </a:lnTo>
                <a:lnTo>
                  <a:pt x="91432" y="1781587"/>
                </a:lnTo>
                <a:lnTo>
                  <a:pt x="60230" y="1745217"/>
                </a:lnTo>
                <a:lnTo>
                  <a:pt x="34843" y="1704315"/>
                </a:lnTo>
                <a:lnTo>
                  <a:pt x="15914" y="1659522"/>
                </a:lnTo>
                <a:lnTo>
                  <a:pt x="4085" y="1611479"/>
                </a:lnTo>
                <a:lnTo>
                  <a:pt x="0" y="1560829"/>
                </a:lnTo>
                <a:lnTo>
                  <a:pt x="0" y="312165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8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0944"/>
            <a:endParaRPr lang="en-US" spc="-8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7EEF-B620-49A6-94C4-066D5E25D38F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32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52888"/>
            <a:fld id="{81D60167-4931-47E6-BA6A-407CBD079E47}" type="slidenum">
              <a:rPr lang="en-US" spc="-16" smtClean="0"/>
              <a:pPr marL="152888"/>
              <a:t>‹#›</a:t>
            </a:fld>
            <a:endParaRPr lang="en-US" spc="-16" dirty="0"/>
          </a:p>
        </p:txBody>
      </p:sp>
    </p:spTree>
    <p:extLst>
      <p:ext uri="{BB962C8B-B14F-4D97-AF65-F5344CB8AC3E}">
        <p14:creationId xmlns:p14="http://schemas.microsoft.com/office/powerpoint/2010/main" val="3636495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844408"/>
            <a:ext cx="20104100" cy="464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17" name="bk object 17"/>
          <p:cNvSpPr/>
          <p:nvPr/>
        </p:nvSpPr>
        <p:spPr>
          <a:xfrm>
            <a:off x="1968526" y="2866292"/>
            <a:ext cx="16435102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16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6060950"/>
            <a:ext cx="8745284" cy="544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09" y="6060950"/>
            <a:ext cx="8745284" cy="544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84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0944"/>
            <a:endParaRPr lang="en-US" spc="-8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D2526-DB60-477B-9199-462AA6A0557E}" type="datetime1">
              <a:rPr lang="en-US" smtClean="0"/>
              <a:t>4/19/2021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32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52888"/>
            <a:fld id="{81D60167-4931-47E6-BA6A-407CBD079E47}" type="slidenum">
              <a:rPr lang="en-US" spc="-16" smtClean="0"/>
              <a:pPr marL="152888"/>
              <a:t>‹#›</a:t>
            </a:fld>
            <a:endParaRPr lang="en-US" spc="-16" dirty="0"/>
          </a:p>
        </p:txBody>
      </p:sp>
    </p:spTree>
    <p:extLst>
      <p:ext uri="{BB962C8B-B14F-4D97-AF65-F5344CB8AC3E}">
        <p14:creationId xmlns:p14="http://schemas.microsoft.com/office/powerpoint/2010/main" val="372822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8" y="1130936"/>
            <a:ext cx="17140439" cy="5266297"/>
          </a:xfrm>
        </p:spPr>
        <p:txBody>
          <a:bodyPr anchor="b">
            <a:normAutofit/>
          </a:bodyPr>
          <a:lstStyle>
            <a:lvl1pPr algn="l">
              <a:defRPr sz="8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8" y="6171275"/>
            <a:ext cx="17140439" cy="2703845"/>
          </a:xfrm>
        </p:spPr>
        <p:txBody>
          <a:bodyPr anchor="t">
            <a:normAutofit/>
          </a:bodyPr>
          <a:lstStyle>
            <a:lvl1pPr marL="0" indent="0" algn="l">
              <a:buNone/>
              <a:defRPr sz="3298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AC16-53E7-44E6-AC1D-08755901DEC9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7" y="1130935"/>
            <a:ext cx="17144025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8391077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883809" y="3402694"/>
            <a:ext cx="8387489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C4CD-7101-4CCA-83F0-42657817FD74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8" y="1130935"/>
            <a:ext cx="17140439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31" y="3402693"/>
            <a:ext cx="8007602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130859" y="4719210"/>
            <a:ext cx="8391074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53539" y="3402693"/>
            <a:ext cx="8021343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883806" y="4719210"/>
            <a:ext cx="8391076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5078-49CF-4C1F-80D6-3A9937C08A36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073F-8FE0-4C77-B7B3-A83CDA57E826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5BDF-7AD9-4945-9FAA-A06A9D5D8CAB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88" y="1130935"/>
            <a:ext cx="6805020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320862" y="1130936"/>
            <a:ext cx="9950433" cy="77321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787" y="4467428"/>
            <a:ext cx="6805022" cy="4395661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CEE4-8E13-48C0-88ED-A4EB538FE9DC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5" y="1130935"/>
            <a:ext cx="10463139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38103" y="1"/>
            <a:ext cx="5933193" cy="8363334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8" y="4467428"/>
            <a:ext cx="10463137" cy="3895906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4A45-FF00-4945-991C-04BAC809AF4D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41879" y="1"/>
            <a:ext cx="19796322" cy="10956582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6" y="3402694"/>
            <a:ext cx="17144027" cy="5460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34235" y="9494270"/>
            <a:ext cx="6240648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EE3FA9-EE08-42E9-B871-88BC74AA47B2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858" y="9494270"/>
            <a:ext cx="9068807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7201" y="9494270"/>
            <a:ext cx="1495912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7" r:id="rId19"/>
    <p:sldLayoutId id="2147483688" r:id="rId20"/>
    <p:sldLayoutId id="2147483689" r:id="rId21"/>
  </p:sldLayoutIdLst>
  <p:hf hdr="0" ftr="0" dt="0"/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8905" b="0" i="0" u="none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120000"/>
        </a:lnSpc>
        <a:spcBef>
          <a:spcPts val="1649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29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96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63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docs.python.org/3/library/functions.html#pri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3"/>
          <p:cNvSpPr txBox="1">
            <a:spLocks/>
          </p:cNvSpPr>
          <p:nvPr/>
        </p:nvSpPr>
        <p:spPr>
          <a:xfrm>
            <a:off x="2512484" y="2818411"/>
            <a:ext cx="150791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42" dirty="0"/>
              <a:t>Lecture 1</a:t>
            </a:r>
            <a:r>
              <a:rPr lang="ru-RU" sz="5442" dirty="0"/>
              <a:t>3</a:t>
            </a:r>
            <a:endParaRPr lang="en-US" sz="5442" dirty="0"/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4145884" y="7427192"/>
            <a:ext cx="50237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63" b="0" dirty="0"/>
              <a:t>Complied by</a:t>
            </a:r>
          </a:p>
          <a:p>
            <a:pPr algn="l"/>
            <a:r>
              <a:rPr lang="en-US" sz="3463" b="0" dirty="0"/>
              <a:t>Aizhan Altaibek</a:t>
            </a: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2512486" y="1421623"/>
            <a:ext cx="15079132" cy="837273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68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on Python</a:t>
            </a:r>
            <a:r>
              <a:rPr lang="en-US" sz="296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463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1DA672-2758-495C-879D-9522B779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620" y="7086015"/>
            <a:ext cx="3239657" cy="2155844"/>
          </a:xfrm>
          <a:prstGeom prst="rect">
            <a:avLst/>
          </a:prstGeom>
        </p:spPr>
      </p:pic>
      <p:sp>
        <p:nvSpPr>
          <p:cNvPr id="6" name="object 12">
            <a:extLst>
              <a:ext uri="{FF2B5EF4-FFF2-40B4-BE49-F238E27FC236}">
                <a16:creationId xmlns:a16="http://schemas.microsoft.com/office/drawing/2014/main" id="{50A62BE4-584B-445E-874B-7B32370491AB}"/>
              </a:ext>
            </a:extLst>
          </p:cNvPr>
          <p:cNvSpPr txBox="1"/>
          <p:nvPr/>
        </p:nvSpPr>
        <p:spPr>
          <a:xfrm>
            <a:off x="1133583" y="4642858"/>
            <a:ext cx="17836933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Exceptions</a:t>
            </a:r>
            <a:r>
              <a:rPr lang="en-US" sz="1800" i="1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50" y="1539875"/>
            <a:ext cx="17907000" cy="7707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lnSpc>
                <a:spcPts val="3198"/>
              </a:lnSpc>
            </a:pPr>
            <a:r>
              <a:rPr sz="2803" spc="-16" dirty="0">
                <a:latin typeface="Courier New"/>
                <a:cs typeface="Courier New"/>
              </a:rPr>
              <a:t>de</a:t>
            </a:r>
            <a:r>
              <a:rPr sz="2803" spc="-25" dirty="0">
                <a:latin typeface="Courier New"/>
                <a:cs typeface="Courier New"/>
              </a:rPr>
              <a:t>f</a:t>
            </a:r>
            <a:r>
              <a:rPr sz="2803" spc="8" dirty="0">
                <a:latin typeface="Courier New"/>
                <a:cs typeface="Courier New"/>
              </a:rPr>
              <a:t> </a:t>
            </a:r>
            <a:r>
              <a:rPr sz="2803" spc="-16" dirty="0">
                <a:latin typeface="Courier New"/>
                <a:cs typeface="Courier New"/>
              </a:rPr>
              <a:t>sqr</a:t>
            </a:r>
            <a:r>
              <a:rPr sz="2803" spc="-25" dirty="0">
                <a:latin typeface="Courier New"/>
                <a:cs typeface="Courier New"/>
              </a:rPr>
              <a:t>t</a:t>
            </a:r>
            <a:r>
              <a:rPr sz="2803" spc="-16" dirty="0">
                <a:latin typeface="Courier New"/>
                <a:cs typeface="Courier New"/>
              </a:rPr>
              <a:t>(x</a:t>
            </a:r>
            <a:r>
              <a:rPr sz="2803" spc="-25" dirty="0">
                <a:latin typeface="Courier New"/>
                <a:cs typeface="Courier New"/>
              </a:rPr>
              <a:t>,</a:t>
            </a:r>
            <a:r>
              <a:rPr sz="2803" spc="8" dirty="0">
                <a:latin typeface="Courier New"/>
                <a:cs typeface="Courier New"/>
              </a:rPr>
              <a:t> </a:t>
            </a:r>
            <a:r>
              <a:rPr sz="2803" spc="-33" dirty="0">
                <a:latin typeface="Courier New"/>
                <a:cs typeface="Courier New"/>
              </a:rPr>
              <a:t>e</a:t>
            </a:r>
            <a:r>
              <a:rPr sz="2803" spc="-16" dirty="0">
                <a:latin typeface="Courier New"/>
                <a:cs typeface="Courier New"/>
              </a:rPr>
              <a:t>ps)</a:t>
            </a:r>
            <a:r>
              <a:rPr sz="2803" spc="-25" dirty="0">
                <a:latin typeface="Courier New"/>
                <a:cs typeface="Courier New"/>
              </a:rPr>
              <a:t>:</a:t>
            </a:r>
            <a:endParaRPr sz="2803" dirty="0">
              <a:latin typeface="Courier New"/>
              <a:cs typeface="Courier New"/>
            </a:endParaRPr>
          </a:p>
          <a:p>
            <a:pPr marL="878583">
              <a:lnSpc>
                <a:spcPts val="3198"/>
              </a:lnSpc>
            </a:pPr>
            <a:r>
              <a:rPr sz="2803" spc="-16" dirty="0">
                <a:latin typeface="Courier New"/>
                <a:cs typeface="Courier New"/>
              </a:rPr>
              <a:t>""</a:t>
            </a:r>
            <a:r>
              <a:rPr sz="2803" spc="-25" dirty="0">
                <a:latin typeface="Courier New"/>
                <a:cs typeface="Courier New"/>
              </a:rPr>
              <a:t>"</a:t>
            </a:r>
            <a:r>
              <a:rPr sz="2803" dirty="0">
                <a:latin typeface="Courier New"/>
                <a:cs typeface="Courier New"/>
              </a:rPr>
              <a:t> </a:t>
            </a:r>
            <a:r>
              <a:rPr sz="2803" spc="-16" dirty="0">
                <a:latin typeface="Courier New"/>
                <a:cs typeface="Courier New"/>
              </a:rPr>
              <a:t>Assu</a:t>
            </a:r>
            <a:r>
              <a:rPr sz="2803" spc="-33" dirty="0">
                <a:latin typeface="Courier New"/>
                <a:cs typeface="Courier New"/>
              </a:rPr>
              <a:t>m</a:t>
            </a:r>
            <a:r>
              <a:rPr sz="2803" spc="-16" dirty="0">
                <a:latin typeface="Courier New"/>
                <a:cs typeface="Courier New"/>
              </a:rPr>
              <a:t>e</a:t>
            </a:r>
            <a:r>
              <a:rPr sz="2803" spc="-25" dirty="0">
                <a:latin typeface="Courier New"/>
                <a:cs typeface="Courier New"/>
              </a:rPr>
              <a:t>s</a:t>
            </a:r>
            <a:r>
              <a:rPr sz="2803" spc="49" dirty="0">
                <a:latin typeface="Courier New"/>
                <a:cs typeface="Courier New"/>
              </a:rPr>
              <a:t> </a:t>
            </a:r>
            <a:r>
              <a:rPr sz="2803" spc="-16" dirty="0">
                <a:latin typeface="Courier New"/>
                <a:cs typeface="Courier New"/>
              </a:rPr>
              <a:t>x</a:t>
            </a:r>
            <a:r>
              <a:rPr sz="2803" spc="-25" dirty="0">
                <a:latin typeface="Courier New"/>
                <a:cs typeface="Courier New"/>
              </a:rPr>
              <a:t>,</a:t>
            </a:r>
            <a:r>
              <a:rPr sz="2803" spc="8" dirty="0">
                <a:latin typeface="Courier New"/>
                <a:cs typeface="Courier New"/>
              </a:rPr>
              <a:t> </a:t>
            </a:r>
            <a:r>
              <a:rPr sz="2803" spc="-16" dirty="0">
                <a:latin typeface="Courier New"/>
                <a:cs typeface="Courier New"/>
              </a:rPr>
              <a:t>ep</a:t>
            </a:r>
            <a:r>
              <a:rPr sz="2803" spc="-25" dirty="0">
                <a:latin typeface="Courier New"/>
                <a:cs typeface="Courier New"/>
              </a:rPr>
              <a:t>s</a:t>
            </a:r>
            <a:r>
              <a:rPr sz="2803" dirty="0">
                <a:latin typeface="Courier New"/>
                <a:cs typeface="Courier New"/>
              </a:rPr>
              <a:t> </a:t>
            </a:r>
            <a:r>
              <a:rPr sz="2803" spc="-16" dirty="0">
                <a:latin typeface="Courier New"/>
                <a:cs typeface="Courier New"/>
              </a:rPr>
              <a:t>floa</a:t>
            </a:r>
            <a:r>
              <a:rPr sz="2803" spc="-33" dirty="0">
                <a:latin typeface="Courier New"/>
                <a:cs typeface="Courier New"/>
              </a:rPr>
              <a:t>t</a:t>
            </a:r>
            <a:r>
              <a:rPr sz="2803" spc="-16" dirty="0">
                <a:latin typeface="Courier New"/>
                <a:cs typeface="Courier New"/>
              </a:rPr>
              <a:t>s</a:t>
            </a:r>
            <a:r>
              <a:rPr sz="2803" spc="-25" dirty="0">
                <a:latin typeface="Courier New"/>
                <a:cs typeface="Courier New"/>
              </a:rPr>
              <a:t>,</a:t>
            </a:r>
            <a:r>
              <a:rPr sz="2803" spc="8" dirty="0">
                <a:latin typeface="Courier New"/>
                <a:cs typeface="Courier New"/>
              </a:rPr>
              <a:t> </a:t>
            </a:r>
            <a:r>
              <a:rPr sz="2803" spc="-25" dirty="0">
                <a:latin typeface="Courier New"/>
                <a:cs typeface="Courier New"/>
              </a:rPr>
              <a:t>x</a:t>
            </a:r>
            <a:r>
              <a:rPr sz="2803" dirty="0">
                <a:latin typeface="Courier New"/>
                <a:cs typeface="Courier New"/>
              </a:rPr>
              <a:t> </a:t>
            </a:r>
            <a:r>
              <a:rPr sz="2803" spc="-16" dirty="0">
                <a:latin typeface="Courier New"/>
                <a:cs typeface="Courier New"/>
              </a:rPr>
              <a:t>&gt;</a:t>
            </a:r>
            <a:r>
              <a:rPr sz="2803" spc="-25" dirty="0">
                <a:latin typeface="Courier New"/>
                <a:cs typeface="Courier New"/>
              </a:rPr>
              <a:t>=</a:t>
            </a:r>
            <a:r>
              <a:rPr sz="2803" spc="8" dirty="0">
                <a:latin typeface="Courier New"/>
                <a:cs typeface="Courier New"/>
              </a:rPr>
              <a:t> </a:t>
            </a:r>
            <a:r>
              <a:rPr sz="2803" spc="-16" dirty="0">
                <a:latin typeface="Courier New"/>
                <a:cs typeface="Courier New"/>
              </a:rPr>
              <a:t>0</a:t>
            </a:r>
            <a:r>
              <a:rPr sz="2803" spc="-25" dirty="0">
                <a:latin typeface="Courier New"/>
                <a:cs typeface="Courier New"/>
              </a:rPr>
              <a:t>,</a:t>
            </a:r>
            <a:r>
              <a:rPr sz="2803" spc="8" dirty="0">
                <a:latin typeface="Courier New"/>
                <a:cs typeface="Courier New"/>
              </a:rPr>
              <a:t> </a:t>
            </a:r>
            <a:r>
              <a:rPr sz="2803" spc="-16" dirty="0">
                <a:latin typeface="Courier New"/>
                <a:cs typeface="Courier New"/>
              </a:rPr>
              <a:t>ep</a:t>
            </a:r>
            <a:r>
              <a:rPr sz="2803" spc="-25" dirty="0">
                <a:latin typeface="Courier New"/>
                <a:cs typeface="Courier New"/>
              </a:rPr>
              <a:t>s</a:t>
            </a:r>
            <a:r>
              <a:rPr sz="2803" dirty="0">
                <a:latin typeface="Courier New"/>
                <a:cs typeface="Courier New"/>
              </a:rPr>
              <a:t> </a:t>
            </a:r>
            <a:r>
              <a:rPr sz="2803" spc="-25" dirty="0">
                <a:latin typeface="Courier New"/>
                <a:cs typeface="Courier New"/>
              </a:rPr>
              <a:t>&gt;</a:t>
            </a:r>
            <a:r>
              <a:rPr sz="2803" spc="16" dirty="0">
                <a:latin typeface="Courier New"/>
                <a:cs typeface="Courier New"/>
              </a:rPr>
              <a:t> </a:t>
            </a:r>
            <a:r>
              <a:rPr sz="2803" spc="-25" dirty="0">
                <a:latin typeface="Courier New"/>
                <a:cs typeface="Courier New"/>
              </a:rPr>
              <a:t>0</a:t>
            </a:r>
            <a:endParaRPr sz="2803" dirty="0">
              <a:latin typeface="Courier New"/>
              <a:cs typeface="Courier New"/>
            </a:endParaRPr>
          </a:p>
          <a:p>
            <a:pPr marL="878583">
              <a:spcBef>
                <a:spcPts val="948"/>
              </a:spcBef>
            </a:pPr>
            <a:r>
              <a:rPr sz="2803" spc="-8" dirty="0">
                <a:latin typeface="Courier New"/>
                <a:cs typeface="Courier New"/>
              </a:rPr>
              <a:t>Retur</a:t>
            </a:r>
            <a:r>
              <a:rPr sz="2803" spc="8" dirty="0">
                <a:latin typeface="Courier New"/>
                <a:cs typeface="Courier New"/>
              </a:rPr>
              <a:t>n</a:t>
            </a:r>
            <a:r>
              <a:rPr sz="2803" dirty="0">
                <a:latin typeface="Courier New"/>
                <a:cs typeface="Courier New"/>
              </a:rPr>
              <a:t>s</a:t>
            </a:r>
            <a:r>
              <a:rPr sz="2803" spc="58" dirty="0">
                <a:latin typeface="Courier New"/>
                <a:cs typeface="Courier New"/>
              </a:rPr>
              <a:t> </a:t>
            </a:r>
            <a:r>
              <a:rPr sz="2803" spc="-8" dirty="0">
                <a:latin typeface="Courier New"/>
                <a:cs typeface="Courier New"/>
              </a:rPr>
              <a:t>re</a:t>
            </a:r>
            <a:r>
              <a:rPr sz="2803" dirty="0">
                <a:latin typeface="Courier New"/>
                <a:cs typeface="Courier New"/>
              </a:rPr>
              <a:t>s</a:t>
            </a:r>
            <a:r>
              <a:rPr sz="2803" spc="25" dirty="0">
                <a:latin typeface="Courier New"/>
                <a:cs typeface="Courier New"/>
              </a:rPr>
              <a:t> </a:t>
            </a:r>
            <a:r>
              <a:rPr sz="2803" spc="-8" dirty="0">
                <a:latin typeface="Courier New"/>
                <a:cs typeface="Courier New"/>
              </a:rPr>
              <a:t>suc</a:t>
            </a:r>
            <a:r>
              <a:rPr sz="2803" dirty="0">
                <a:latin typeface="Courier New"/>
                <a:cs typeface="Courier New"/>
              </a:rPr>
              <a:t>h</a:t>
            </a:r>
            <a:r>
              <a:rPr sz="2803" spc="41" dirty="0">
                <a:latin typeface="Courier New"/>
                <a:cs typeface="Courier New"/>
              </a:rPr>
              <a:t> </a:t>
            </a:r>
            <a:r>
              <a:rPr sz="2803" spc="-8" dirty="0">
                <a:latin typeface="Courier New"/>
                <a:cs typeface="Courier New"/>
              </a:rPr>
              <a:t>tha</a:t>
            </a:r>
            <a:r>
              <a:rPr sz="2803" dirty="0">
                <a:latin typeface="Courier New"/>
                <a:cs typeface="Courier New"/>
              </a:rPr>
              <a:t>t</a:t>
            </a:r>
            <a:r>
              <a:rPr sz="2803" spc="33" dirty="0">
                <a:latin typeface="Courier New"/>
                <a:cs typeface="Courier New"/>
              </a:rPr>
              <a:t> </a:t>
            </a:r>
            <a:r>
              <a:rPr sz="2803" dirty="0">
                <a:latin typeface="Courier New"/>
                <a:cs typeface="Courier New"/>
              </a:rPr>
              <a:t>x</a:t>
            </a:r>
            <a:r>
              <a:rPr sz="2803" spc="-8" dirty="0">
                <a:latin typeface="Courier New"/>
                <a:cs typeface="Courier New"/>
              </a:rPr>
              <a:t>-ep</a:t>
            </a:r>
            <a:r>
              <a:rPr sz="2803" dirty="0">
                <a:latin typeface="Courier New"/>
                <a:cs typeface="Courier New"/>
              </a:rPr>
              <a:t>s</a:t>
            </a:r>
            <a:r>
              <a:rPr sz="2803" spc="41" dirty="0">
                <a:latin typeface="Courier New"/>
                <a:cs typeface="Courier New"/>
              </a:rPr>
              <a:t> </a:t>
            </a:r>
            <a:r>
              <a:rPr sz="2803" spc="-8" dirty="0">
                <a:latin typeface="Courier New"/>
                <a:cs typeface="Courier New"/>
              </a:rPr>
              <a:t>&lt;</a:t>
            </a:r>
            <a:r>
              <a:rPr sz="2803" dirty="0">
                <a:latin typeface="Courier New"/>
                <a:cs typeface="Courier New"/>
              </a:rPr>
              <a:t>=</a:t>
            </a:r>
            <a:r>
              <a:rPr sz="2803" spc="16" dirty="0">
                <a:latin typeface="Courier New"/>
                <a:cs typeface="Courier New"/>
              </a:rPr>
              <a:t> </a:t>
            </a:r>
            <a:r>
              <a:rPr sz="2803" spc="-8" dirty="0">
                <a:latin typeface="Courier New"/>
                <a:cs typeface="Courier New"/>
              </a:rPr>
              <a:t>res*r</a:t>
            </a:r>
            <a:r>
              <a:rPr sz="2803" spc="8" dirty="0">
                <a:latin typeface="Courier New"/>
                <a:cs typeface="Courier New"/>
              </a:rPr>
              <a:t>e</a:t>
            </a:r>
            <a:r>
              <a:rPr sz="2803" dirty="0">
                <a:latin typeface="Courier New"/>
                <a:cs typeface="Courier New"/>
              </a:rPr>
              <a:t>s</a:t>
            </a:r>
            <a:r>
              <a:rPr sz="2803" spc="49" dirty="0">
                <a:latin typeface="Courier New"/>
                <a:cs typeface="Courier New"/>
              </a:rPr>
              <a:t> </a:t>
            </a:r>
            <a:r>
              <a:rPr sz="2803" spc="-8" dirty="0">
                <a:latin typeface="Courier New"/>
                <a:cs typeface="Courier New"/>
              </a:rPr>
              <a:t>&lt;</a:t>
            </a:r>
            <a:r>
              <a:rPr sz="2803" dirty="0">
                <a:latin typeface="Courier New"/>
                <a:cs typeface="Courier New"/>
              </a:rPr>
              <a:t>=</a:t>
            </a:r>
            <a:r>
              <a:rPr sz="2803" spc="25" dirty="0">
                <a:latin typeface="Courier New"/>
                <a:cs typeface="Courier New"/>
              </a:rPr>
              <a:t> </a:t>
            </a:r>
            <a:r>
              <a:rPr sz="2803" spc="-8" dirty="0">
                <a:latin typeface="Courier New"/>
                <a:cs typeface="Courier New"/>
              </a:rPr>
              <a:t>x+ep</a:t>
            </a:r>
            <a:r>
              <a:rPr sz="2803" dirty="0">
                <a:latin typeface="Courier New"/>
                <a:cs typeface="Courier New"/>
              </a:rPr>
              <a:t>s</a:t>
            </a:r>
            <a:r>
              <a:rPr sz="2803" spc="41" dirty="0">
                <a:latin typeface="Courier New"/>
                <a:cs typeface="Courier New"/>
              </a:rPr>
              <a:t> </a:t>
            </a:r>
            <a:r>
              <a:rPr sz="2803" spc="-8" dirty="0">
                <a:latin typeface="Courier New"/>
                <a:cs typeface="Courier New"/>
              </a:rPr>
              <a:t>"""</a:t>
            </a:r>
            <a:endParaRPr sz="2803" dirty="0">
              <a:latin typeface="Courier New"/>
              <a:cs typeface="Courier New"/>
            </a:endParaRPr>
          </a:p>
          <a:p>
            <a:pPr>
              <a:spcBef>
                <a:spcPts val="54"/>
              </a:spcBef>
            </a:pPr>
            <a:endParaRPr sz="3793" dirty="0">
              <a:latin typeface="Times New Roman"/>
              <a:cs typeface="Times New Roman"/>
            </a:endParaRPr>
          </a:p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33" dirty="0">
                <a:latin typeface="Calibri"/>
                <a:cs typeface="Calibri"/>
              </a:rPr>
              <a:t>designe</a:t>
            </a:r>
            <a:r>
              <a:rPr sz="4288" spc="-25" dirty="0">
                <a:latin typeface="Calibri"/>
                <a:cs typeface="Calibri"/>
              </a:rPr>
              <a:t>d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withou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looki</a:t>
            </a:r>
            <a:r>
              <a:rPr sz="4288" b="1" spc="-4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4288" b="1" spc="3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a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the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66" dirty="0">
                <a:latin typeface="Calibri"/>
                <a:cs typeface="Calibri"/>
              </a:rPr>
              <a:t>c</a:t>
            </a:r>
            <a:r>
              <a:rPr sz="4288" spc="-33" dirty="0">
                <a:latin typeface="Calibri"/>
                <a:cs typeface="Calibri"/>
              </a:rPr>
              <a:t>ode</a:t>
            </a:r>
            <a:endParaRPr sz="4288" dirty="0">
              <a:latin typeface="Calibri"/>
              <a:cs typeface="Calibri"/>
            </a:endParaRPr>
          </a:p>
          <a:p>
            <a:pPr marL="171736" marR="8377" indent="-150794">
              <a:lnSpc>
                <a:spcPts val="4634"/>
              </a:lnSpc>
              <a:spcBef>
                <a:spcPts val="2045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25" dirty="0">
                <a:latin typeface="Calibri"/>
                <a:cs typeface="Calibri"/>
              </a:rPr>
              <a:t>an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b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don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41" dirty="0">
                <a:latin typeface="Calibri"/>
                <a:cs typeface="Calibri"/>
              </a:rPr>
              <a:t>b</a:t>
            </a:r>
            <a:r>
              <a:rPr sz="4288" spc="-25" dirty="0">
                <a:latin typeface="Calibri"/>
                <a:cs typeface="Calibri"/>
              </a:rPr>
              <a:t>y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41" dirty="0">
                <a:latin typeface="Calibri"/>
                <a:cs typeface="Calibri"/>
              </a:rPr>
              <a:t>s</a:t>
            </a:r>
            <a:r>
              <a:rPr sz="4288" spc="-33" dirty="0">
                <a:latin typeface="Calibri"/>
                <a:cs typeface="Calibri"/>
              </a:rPr>
              <a:t>omeon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othe</a:t>
            </a:r>
            <a:r>
              <a:rPr sz="4288" spc="-16" dirty="0">
                <a:latin typeface="Calibri"/>
                <a:cs typeface="Calibri"/>
              </a:rPr>
              <a:t>r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th</a:t>
            </a:r>
            <a:r>
              <a:rPr sz="4288" spc="-25" dirty="0">
                <a:latin typeface="Calibri"/>
                <a:cs typeface="Calibri"/>
              </a:rPr>
              <a:t>an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the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impleme</a:t>
            </a:r>
            <a:r>
              <a:rPr sz="4288" spc="-82" dirty="0">
                <a:latin typeface="Calibri"/>
                <a:cs typeface="Calibri"/>
              </a:rPr>
              <a:t>n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er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99" dirty="0">
                <a:latin typeface="Calibri"/>
                <a:cs typeface="Calibri"/>
              </a:rPr>
              <a:t>a</a:t>
            </a:r>
            <a:r>
              <a:rPr sz="4288" spc="-66" dirty="0">
                <a:latin typeface="Calibri"/>
                <a:cs typeface="Calibri"/>
              </a:rPr>
              <a:t>v</a:t>
            </a:r>
            <a:r>
              <a:rPr sz="4288" spc="-8" dirty="0">
                <a:latin typeface="Calibri"/>
                <a:cs typeface="Calibri"/>
              </a:rPr>
              <a:t>oi</a:t>
            </a:r>
            <a:r>
              <a:rPr sz="4288" dirty="0">
                <a:latin typeface="Calibri"/>
                <a:cs typeface="Calibri"/>
              </a:rPr>
              <a:t>d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som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i</a:t>
            </a:r>
            <a:r>
              <a:rPr sz="4288" spc="-25" dirty="0">
                <a:latin typeface="Calibri"/>
                <a:cs typeface="Calibri"/>
              </a:rPr>
              <a:t>mpleme</a:t>
            </a:r>
            <a:r>
              <a:rPr sz="4288" spc="-74" dirty="0">
                <a:latin typeface="Calibri"/>
                <a:cs typeface="Calibri"/>
              </a:rPr>
              <a:t>nt</a:t>
            </a:r>
            <a:r>
              <a:rPr sz="4288" spc="-25" dirty="0">
                <a:latin typeface="Calibri"/>
                <a:cs typeface="Calibri"/>
              </a:rPr>
              <a:t>er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biases</a:t>
            </a:r>
            <a:endParaRPr sz="4288" dirty="0">
              <a:latin typeface="Calibri"/>
              <a:cs typeface="Calibri"/>
            </a:endParaRPr>
          </a:p>
          <a:p>
            <a:pPr marL="392692" indent="-371748">
              <a:spcBef>
                <a:spcPts val="1715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s</a:t>
            </a:r>
            <a:r>
              <a:rPr sz="4288" spc="-25" dirty="0">
                <a:latin typeface="Calibri"/>
                <a:cs typeface="Calibri"/>
              </a:rPr>
              <a:t>ting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25" dirty="0">
                <a:latin typeface="Calibri"/>
                <a:cs typeface="Calibri"/>
              </a:rPr>
              <a:t>an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b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b="1" spc="-4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euse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88" b="1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if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impl</a:t>
            </a:r>
            <a:r>
              <a:rPr sz="4288" spc="-49" dirty="0">
                <a:latin typeface="Calibri"/>
                <a:cs typeface="Calibri"/>
              </a:rPr>
              <a:t>e</a:t>
            </a:r>
            <a:r>
              <a:rPr sz="4288" spc="-33" dirty="0">
                <a:latin typeface="Calibri"/>
                <a:cs typeface="Calibri"/>
              </a:rPr>
              <a:t>me</a:t>
            </a:r>
            <a:r>
              <a:rPr sz="4288" spc="-66" dirty="0">
                <a:latin typeface="Calibri"/>
                <a:cs typeface="Calibri"/>
              </a:rPr>
              <a:t>n</a:t>
            </a:r>
            <a:r>
              <a:rPr sz="4288" spc="-74" dirty="0">
                <a:latin typeface="Calibri"/>
                <a:cs typeface="Calibri"/>
              </a:rPr>
              <a:t>ta</a:t>
            </a:r>
            <a:r>
              <a:rPr sz="4288" spc="-25" dirty="0">
                <a:latin typeface="Calibri"/>
                <a:cs typeface="Calibri"/>
              </a:rPr>
              <a:t>tion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chan</a:t>
            </a:r>
            <a:r>
              <a:rPr sz="4288" spc="-66" dirty="0">
                <a:latin typeface="Calibri"/>
                <a:cs typeface="Calibri"/>
              </a:rPr>
              <a:t>g</a:t>
            </a:r>
            <a:r>
              <a:rPr sz="4288" spc="-25" dirty="0">
                <a:latin typeface="Calibri"/>
                <a:cs typeface="Calibri"/>
              </a:rPr>
              <a:t>es</a:t>
            </a:r>
            <a:endParaRPr sz="4288" dirty="0">
              <a:latin typeface="Calibri"/>
              <a:cs typeface="Calibri"/>
            </a:endParaRPr>
          </a:p>
          <a:p>
            <a:pPr marL="392692" indent="-371748">
              <a:spcBef>
                <a:spcPts val="1789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ths</a:t>
            </a:r>
            <a:r>
              <a:rPr sz="4288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oug</a:t>
            </a:r>
            <a:r>
              <a:rPr sz="4288" spc="-25" dirty="0">
                <a:latin typeface="Calibri"/>
                <a:cs typeface="Calibri"/>
              </a:rPr>
              <a:t>h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specifi</a:t>
            </a:r>
            <a:r>
              <a:rPr sz="4288" spc="-74" dirty="0">
                <a:latin typeface="Calibri"/>
                <a:cs typeface="Calibri"/>
              </a:rPr>
              <a:t>ca</a:t>
            </a:r>
            <a:r>
              <a:rPr sz="4288" spc="-25" dirty="0">
                <a:latin typeface="Calibri"/>
                <a:cs typeface="Calibri"/>
              </a:rPr>
              <a:t>tion</a:t>
            </a:r>
            <a:endParaRPr sz="4288" dirty="0">
              <a:latin typeface="Calibri"/>
              <a:cs typeface="Calibri"/>
            </a:endParaRPr>
          </a:p>
          <a:p>
            <a:pPr marL="653439" lvl="1" indent="-301587">
              <a:spcBef>
                <a:spcPts val="214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8" dirty="0">
                <a:latin typeface="Calibri"/>
                <a:cs typeface="Calibri"/>
              </a:rPr>
              <a:t>buil</a:t>
            </a:r>
            <a:r>
              <a:rPr sz="3958" dirty="0">
                <a:latin typeface="Calibri"/>
                <a:cs typeface="Calibri"/>
              </a:rPr>
              <a:t>d</a:t>
            </a:r>
            <a:r>
              <a:rPr sz="3958" spc="8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74" dirty="0">
                <a:latin typeface="Calibri"/>
                <a:cs typeface="Calibri"/>
              </a:rPr>
              <a:t>s</a:t>
            </a:r>
            <a:r>
              <a:rPr sz="3958" spc="-16" dirty="0">
                <a:latin typeface="Calibri"/>
                <a:cs typeface="Calibri"/>
              </a:rPr>
              <a:t>t </a:t>
            </a:r>
            <a:r>
              <a:rPr sz="3958" spc="-58" dirty="0">
                <a:latin typeface="Calibri"/>
                <a:cs typeface="Calibri"/>
              </a:rPr>
              <a:t>c</a:t>
            </a:r>
            <a:r>
              <a:rPr sz="3958" spc="-25" dirty="0">
                <a:latin typeface="Calibri"/>
                <a:cs typeface="Calibri"/>
              </a:rPr>
              <a:t>ases</a:t>
            </a:r>
            <a:r>
              <a:rPr sz="3958" dirty="0">
                <a:latin typeface="Calibri"/>
                <a:cs typeface="Calibri"/>
              </a:rPr>
              <a:t> in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di</a:t>
            </a:r>
            <a:r>
              <a:rPr sz="3958" spc="-41" dirty="0">
                <a:latin typeface="Calibri"/>
                <a:cs typeface="Calibri"/>
              </a:rPr>
              <a:t>f</a:t>
            </a:r>
            <a:r>
              <a:rPr sz="3958" spc="-107" dirty="0">
                <a:latin typeface="Calibri"/>
                <a:cs typeface="Calibri"/>
              </a:rPr>
              <a:t>f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66" dirty="0">
                <a:latin typeface="Calibri"/>
                <a:cs typeface="Calibri"/>
              </a:rPr>
              <a:t>n</a:t>
            </a:r>
            <a:r>
              <a:rPr sz="3958" spc="-16" dirty="0">
                <a:latin typeface="Calibri"/>
                <a:cs typeface="Calibri"/>
              </a:rPr>
              <a:t>t</a:t>
            </a:r>
            <a:r>
              <a:rPr sz="3958" spc="25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n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25" dirty="0">
                <a:latin typeface="Calibri"/>
                <a:cs typeface="Calibri"/>
              </a:rPr>
              <a:t>tu</a:t>
            </a:r>
            <a:r>
              <a:rPr sz="3958" spc="-107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al </a:t>
            </a:r>
            <a:r>
              <a:rPr sz="3958" spc="-33" dirty="0">
                <a:latin typeface="Calibri"/>
                <a:cs typeface="Calibri"/>
              </a:rPr>
              <a:t>spac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8" dirty="0">
                <a:latin typeface="Calibri"/>
                <a:cs typeface="Calibri"/>
              </a:rPr>
              <a:t> partitions</a:t>
            </a:r>
            <a:endParaRPr sz="3958" dirty="0">
              <a:latin typeface="Calibri"/>
              <a:cs typeface="Calibri"/>
            </a:endParaRPr>
          </a:p>
          <a:p>
            <a:pPr marL="653439" marR="507882" lvl="1" indent="-301587">
              <a:lnSpc>
                <a:spcPts val="4271"/>
              </a:lnSpc>
              <a:spcBef>
                <a:spcPts val="1055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dirty="0">
                <a:latin typeface="Calibri"/>
                <a:cs typeface="Calibri"/>
              </a:rPr>
              <a:t>also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c</a:t>
            </a:r>
            <a:r>
              <a:rPr sz="3958" spc="-8" dirty="0">
                <a:latin typeface="Calibri"/>
                <a:cs typeface="Calibri"/>
              </a:rPr>
              <a:t>onside</a:t>
            </a:r>
            <a:r>
              <a:rPr sz="3958" dirty="0">
                <a:latin typeface="Calibri"/>
                <a:cs typeface="Calibri"/>
              </a:rPr>
              <a:t>r</a:t>
            </a:r>
            <a:r>
              <a:rPr sz="3958" spc="16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bounda</a:t>
            </a:r>
            <a:r>
              <a:rPr sz="3958" spc="8" dirty="0">
                <a:latin typeface="Calibri"/>
                <a:cs typeface="Calibri"/>
              </a:rPr>
              <a:t>r</a:t>
            </a:r>
            <a:r>
              <a:rPr sz="3958" spc="-25" dirty="0">
                <a:latin typeface="Calibri"/>
                <a:cs typeface="Calibri"/>
              </a:rPr>
              <a:t>y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c</a:t>
            </a:r>
            <a:r>
              <a:rPr sz="3958" spc="-8" dirty="0">
                <a:latin typeface="Calibri"/>
                <a:cs typeface="Calibri"/>
              </a:rPr>
              <a:t>ondition</a:t>
            </a:r>
            <a:r>
              <a:rPr sz="3958" dirty="0">
                <a:latin typeface="Calibri"/>
                <a:cs typeface="Calibri"/>
              </a:rPr>
              <a:t>s</a:t>
            </a:r>
            <a:r>
              <a:rPr sz="3958" spc="-8" dirty="0">
                <a:latin typeface="Calibri"/>
                <a:cs typeface="Calibri"/>
              </a:rPr>
              <a:t> (em</a:t>
            </a:r>
            <a:r>
              <a:rPr sz="3958" spc="-25" dirty="0">
                <a:latin typeface="Calibri"/>
                <a:cs typeface="Calibri"/>
              </a:rPr>
              <a:t>p</a:t>
            </a:r>
            <a:r>
              <a:rPr sz="3958" spc="-16" dirty="0">
                <a:latin typeface="Calibri"/>
                <a:cs typeface="Calibri"/>
              </a:rPr>
              <a:t>ty </a:t>
            </a:r>
            <a:r>
              <a:rPr sz="3958" dirty="0">
                <a:latin typeface="Calibri"/>
                <a:cs typeface="Calibri"/>
              </a:rPr>
              <a:t>li</a:t>
            </a:r>
            <a:r>
              <a:rPr sz="3958" spc="-58" dirty="0">
                <a:latin typeface="Calibri"/>
                <a:cs typeface="Calibri"/>
              </a:rPr>
              <a:t>s</a:t>
            </a:r>
            <a:r>
              <a:rPr sz="3958" spc="-16" dirty="0">
                <a:latin typeface="Calibri"/>
                <a:cs typeface="Calibri"/>
              </a:rPr>
              <a:t>ts,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16" dirty="0">
                <a:latin typeface="Calibri"/>
                <a:cs typeface="Calibri"/>
              </a:rPr>
              <a:t>s</a:t>
            </a:r>
            <a:r>
              <a:rPr sz="3958" dirty="0">
                <a:latin typeface="Calibri"/>
                <a:cs typeface="Calibri"/>
              </a:rPr>
              <a:t>ingl</a:t>
            </a:r>
            <a:r>
              <a:rPr sz="3958" spc="-33" dirty="0">
                <a:latin typeface="Calibri"/>
                <a:cs typeface="Calibri"/>
              </a:rPr>
              <a:t>e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8" dirty="0">
                <a:latin typeface="Calibri"/>
                <a:cs typeface="Calibri"/>
              </a:rPr>
              <a:t>on </a:t>
            </a:r>
            <a:r>
              <a:rPr sz="3958" dirty="0">
                <a:latin typeface="Calibri"/>
                <a:cs typeface="Calibri"/>
              </a:rPr>
              <a:t>li</a:t>
            </a:r>
            <a:r>
              <a:rPr sz="3958" spc="-58" dirty="0">
                <a:latin typeface="Calibri"/>
                <a:cs typeface="Calibri"/>
              </a:rPr>
              <a:t>s</a:t>
            </a:r>
            <a:r>
              <a:rPr sz="3958" spc="-16" dirty="0">
                <a:latin typeface="Calibri"/>
                <a:cs typeface="Calibri"/>
              </a:rPr>
              <a:t>t, </a:t>
            </a:r>
            <a:r>
              <a:rPr sz="3958" dirty="0">
                <a:latin typeface="Calibri"/>
                <a:cs typeface="Calibri"/>
              </a:rPr>
              <a:t>la</a:t>
            </a:r>
            <a:r>
              <a:rPr sz="3958" spc="-66" dirty="0">
                <a:latin typeface="Calibri"/>
                <a:cs typeface="Calibri"/>
              </a:rPr>
              <a:t>r</a:t>
            </a:r>
            <a:r>
              <a:rPr sz="3958" spc="-58" dirty="0">
                <a:latin typeface="Calibri"/>
                <a:cs typeface="Calibri"/>
              </a:rPr>
              <a:t>g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numbe</a:t>
            </a: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spc="-25" dirty="0">
                <a:latin typeface="Calibri"/>
                <a:cs typeface="Calibri"/>
              </a:rPr>
              <a:t>s</a:t>
            </a:r>
            <a:r>
              <a:rPr sz="3958" spc="-16" dirty="0">
                <a:latin typeface="Calibri"/>
                <a:cs typeface="Calibri"/>
              </a:rPr>
              <a:t>,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sm</a:t>
            </a:r>
            <a:r>
              <a:rPr sz="3958" spc="-16" dirty="0">
                <a:latin typeface="Calibri"/>
                <a:cs typeface="Calibri"/>
              </a:rPr>
              <a:t>a</a:t>
            </a:r>
            <a:r>
              <a:rPr sz="3958" dirty="0">
                <a:latin typeface="Calibri"/>
                <a:cs typeface="Calibri"/>
              </a:rPr>
              <a:t>ll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numbe</a:t>
            </a: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spc="-8" dirty="0">
                <a:latin typeface="Calibri"/>
                <a:cs typeface="Calibri"/>
              </a:rPr>
              <a:t>s)</a:t>
            </a:r>
            <a:endParaRPr sz="3958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2888"/>
            <a:fld id="{81D60167-4931-47E6-BA6A-407CBD079E47}" type="slidenum">
              <a:rPr spc="-16" dirty="0"/>
              <a:pPr marL="152888"/>
              <a:t>10</a:t>
            </a:fld>
            <a:endParaRPr spc="-16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1651" y="-897865"/>
            <a:ext cx="12573000" cy="3713790"/>
          </a:xfrm>
          <a:prstGeom prst="rect">
            <a:avLst/>
          </a:prstGeom>
        </p:spPr>
        <p:txBody>
          <a:bodyPr vert="horz" wrap="square" lIns="0" tIns="1026113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82" dirty="0"/>
              <a:t>B</a:t>
            </a:r>
            <a:r>
              <a:rPr spc="-124" dirty="0"/>
              <a:t>L</a:t>
            </a:r>
            <a:r>
              <a:rPr spc="-115" dirty="0"/>
              <a:t>A</a:t>
            </a:r>
            <a:r>
              <a:rPr spc="-82" dirty="0"/>
              <a:t>C</a:t>
            </a:r>
            <a:r>
              <a:rPr dirty="0"/>
              <a:t>K</a:t>
            </a:r>
            <a:r>
              <a:rPr spc="-157" dirty="0"/>
              <a:t> </a:t>
            </a:r>
            <a:r>
              <a:rPr spc="-82" dirty="0"/>
              <a:t>B</a:t>
            </a:r>
            <a:r>
              <a:rPr spc="-313" dirty="0"/>
              <a:t>O</a:t>
            </a:r>
            <a:r>
              <a:rPr dirty="0"/>
              <a:t>X</a:t>
            </a:r>
            <a:r>
              <a:rPr spc="-157" dirty="0"/>
              <a:t> </a:t>
            </a:r>
            <a:r>
              <a:rPr spc="-82" dirty="0"/>
              <a:t>T</a:t>
            </a:r>
            <a:r>
              <a:rPr spc="-198" dirty="0"/>
              <a:t>E</a:t>
            </a:r>
            <a:r>
              <a:rPr spc="-165" dirty="0"/>
              <a:t>S</a:t>
            </a:r>
            <a:r>
              <a:rPr spc="-82" dirty="0"/>
              <a:t>TI</a:t>
            </a:r>
            <a:r>
              <a:rPr spc="-74" dirty="0"/>
              <a:t>N</a:t>
            </a:r>
            <a:r>
              <a:rPr dirty="0"/>
              <a:t>G 	</a:t>
            </a:r>
          </a:p>
        </p:txBody>
      </p:sp>
    </p:spTree>
    <p:extLst>
      <p:ext uri="{BB962C8B-B14F-4D97-AF65-F5344CB8AC3E}">
        <p14:creationId xmlns:p14="http://schemas.microsoft.com/office/powerpoint/2010/main" val="45504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1" y="-310620"/>
            <a:ext cx="10363200" cy="3713790"/>
          </a:xfrm>
          <a:prstGeom prst="rect">
            <a:avLst/>
          </a:prstGeom>
        </p:spPr>
        <p:txBody>
          <a:bodyPr vert="horz" wrap="square" lIns="0" tIns="1026113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82" dirty="0"/>
              <a:t>G</a:t>
            </a:r>
            <a:r>
              <a:rPr spc="-124" dirty="0"/>
              <a:t>L</a:t>
            </a:r>
            <a:r>
              <a:rPr spc="-82" dirty="0"/>
              <a:t>A</a:t>
            </a:r>
            <a:r>
              <a:rPr spc="-132" dirty="0"/>
              <a:t>S</a:t>
            </a:r>
            <a:r>
              <a:rPr spc="-41" dirty="0"/>
              <a:t>S</a:t>
            </a:r>
            <a:r>
              <a:rPr spc="-173" dirty="0"/>
              <a:t> </a:t>
            </a:r>
            <a:r>
              <a:rPr spc="-82" dirty="0"/>
              <a:t>B</a:t>
            </a:r>
            <a:r>
              <a:rPr spc="-313" dirty="0"/>
              <a:t>O</a:t>
            </a:r>
            <a:r>
              <a:rPr dirty="0"/>
              <a:t>X</a:t>
            </a:r>
            <a:r>
              <a:rPr spc="-165" dirty="0"/>
              <a:t> </a:t>
            </a:r>
            <a:r>
              <a:rPr spc="-82" dirty="0"/>
              <a:t>T</a:t>
            </a:r>
            <a:r>
              <a:rPr spc="-198" dirty="0"/>
              <a:t>E</a:t>
            </a:r>
            <a:r>
              <a:rPr spc="-165" dirty="0"/>
              <a:t>S</a:t>
            </a:r>
            <a:r>
              <a:rPr spc="-82" dirty="0"/>
              <a:t>TI</a:t>
            </a:r>
            <a:r>
              <a:rPr spc="-74" dirty="0"/>
              <a:t>N</a:t>
            </a:r>
            <a:r>
              <a:rPr dirty="0"/>
              <a:t>G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828" y="2987675"/>
            <a:ext cx="18619022" cy="4968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2">
              <a:lnSpc>
                <a:spcPct val="150000"/>
              </a:lnSpc>
              <a:buClr>
                <a:srgbClr val="585858"/>
              </a:buClr>
              <a:tabLst>
                <a:tab pos="393739" algn="l"/>
              </a:tabLst>
            </a:pPr>
            <a:r>
              <a:rPr lang="en-US" sz="4400" b="1" i="0" dirty="0">
                <a:effectLst/>
                <a:latin typeface="arial" panose="020B0604020202020204" pitchFamily="34" charset="0"/>
              </a:rPr>
              <a:t>Glass box testing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 is a </a:t>
            </a:r>
            <a:r>
              <a:rPr lang="en-US" sz="4400" i="0" dirty="0">
                <a:effectLst/>
                <a:latin typeface="arial" panose="020B0604020202020204" pitchFamily="34" charset="0"/>
              </a:rPr>
              <a:t>testing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 technique that examines the program structure and derives </a:t>
            </a:r>
            <a:r>
              <a:rPr lang="en-US" sz="4400" i="0" dirty="0">
                <a:effectLst/>
                <a:latin typeface="arial" panose="020B0604020202020204" pitchFamily="34" charset="0"/>
              </a:rPr>
              <a:t>test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 data from the program logic/code.</a:t>
            </a:r>
          </a:p>
          <a:p>
            <a:pPr marL="20942">
              <a:lnSpc>
                <a:spcPct val="150000"/>
              </a:lnSpc>
              <a:buClr>
                <a:srgbClr val="585858"/>
              </a:buClr>
              <a:tabLst>
                <a:tab pos="393739" algn="l"/>
              </a:tabLst>
            </a:pPr>
            <a:r>
              <a:rPr lang="en-US" sz="4400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20942">
              <a:lnSpc>
                <a:spcPct val="150000"/>
              </a:lnSpc>
              <a:buClr>
                <a:srgbClr val="585858"/>
              </a:buClr>
              <a:tabLst>
                <a:tab pos="393739" algn="l"/>
              </a:tabLst>
            </a:pPr>
            <a:r>
              <a:rPr lang="en-US" sz="4400" b="0" i="0" dirty="0">
                <a:effectLst/>
                <a:latin typeface="arial" panose="020B0604020202020204" pitchFamily="34" charset="0"/>
              </a:rPr>
              <a:t>The other names of </a:t>
            </a:r>
            <a:r>
              <a:rPr lang="en-US" sz="4400" b="1" i="0" dirty="0">
                <a:effectLst/>
                <a:latin typeface="arial" panose="020B0604020202020204" pitchFamily="34" charset="0"/>
              </a:rPr>
              <a:t>glass box testing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 are </a:t>
            </a:r>
            <a:r>
              <a:rPr lang="en-US" sz="4400" i="0" dirty="0">
                <a:effectLst/>
                <a:latin typeface="arial" panose="020B0604020202020204" pitchFamily="34" charset="0"/>
              </a:rPr>
              <a:t>clear box testing, open box testing, logic driven testing or path driven testing or structural testing.</a:t>
            </a:r>
            <a:endParaRPr sz="3958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67402" y="9591689"/>
            <a:ext cx="26597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732">
              <a:latin typeface="Calibri"/>
              <a:cs typeface="Calibri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6896F2-3837-413F-BB4A-49FCEBAA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2549" y="669975"/>
            <a:ext cx="1793768" cy="1752600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2EDB8041-C88A-4A92-9688-199C14F524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1" y="-310620"/>
            <a:ext cx="10363200" cy="3713790"/>
          </a:xfrm>
          <a:prstGeom prst="rect">
            <a:avLst/>
          </a:prstGeom>
        </p:spPr>
        <p:txBody>
          <a:bodyPr vert="horz" wrap="square" lIns="0" tIns="1026113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82" dirty="0"/>
              <a:t>G</a:t>
            </a:r>
            <a:r>
              <a:rPr spc="-124" dirty="0"/>
              <a:t>L</a:t>
            </a:r>
            <a:r>
              <a:rPr spc="-82" dirty="0"/>
              <a:t>A</a:t>
            </a:r>
            <a:r>
              <a:rPr spc="-132" dirty="0"/>
              <a:t>S</a:t>
            </a:r>
            <a:r>
              <a:rPr spc="-41" dirty="0"/>
              <a:t>S</a:t>
            </a:r>
            <a:r>
              <a:rPr spc="-173" dirty="0"/>
              <a:t> </a:t>
            </a:r>
            <a:r>
              <a:rPr spc="-82" dirty="0"/>
              <a:t>B</a:t>
            </a:r>
            <a:r>
              <a:rPr spc="-313" dirty="0"/>
              <a:t>O</a:t>
            </a:r>
            <a:r>
              <a:rPr dirty="0"/>
              <a:t>X</a:t>
            </a:r>
            <a:r>
              <a:rPr spc="-165" dirty="0"/>
              <a:t> </a:t>
            </a:r>
            <a:r>
              <a:rPr spc="-82" dirty="0"/>
              <a:t>T</a:t>
            </a:r>
            <a:r>
              <a:rPr spc="-198" dirty="0"/>
              <a:t>E</a:t>
            </a:r>
            <a:r>
              <a:rPr spc="-165" dirty="0"/>
              <a:t>S</a:t>
            </a:r>
            <a:r>
              <a:rPr spc="-82" dirty="0"/>
              <a:t>TI</a:t>
            </a:r>
            <a:r>
              <a:rPr spc="-74" dirty="0"/>
              <a:t>N</a:t>
            </a:r>
            <a:r>
              <a:rPr dirty="0"/>
              <a:t>G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5850" y="3140075"/>
            <a:ext cx="12046552" cy="4333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r>
              <a:rPr sz="4288" b="1" spc="1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di</a:t>
            </a:r>
            <a:r>
              <a:rPr sz="4288" spc="-66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ect</a:t>
            </a:r>
            <a:r>
              <a:rPr sz="4288" spc="-41" dirty="0">
                <a:latin typeface="Calibri"/>
                <a:cs typeface="Calibri"/>
              </a:rPr>
              <a:t>l</a:t>
            </a:r>
            <a:r>
              <a:rPr sz="4288" spc="-25" dirty="0">
                <a:latin typeface="Calibri"/>
                <a:cs typeface="Calibri"/>
              </a:rPr>
              <a:t>y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dirty="0">
                <a:latin typeface="Calibri"/>
                <a:cs typeface="Calibri"/>
              </a:rPr>
              <a:t>o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guide</a:t>
            </a:r>
            <a:r>
              <a:rPr sz="4288" spc="-25" dirty="0"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desi</a:t>
            </a:r>
            <a:r>
              <a:rPr sz="4288" dirty="0">
                <a:latin typeface="Calibri"/>
                <a:cs typeface="Calibri"/>
              </a:rPr>
              <a:t>gn</a:t>
            </a:r>
            <a:r>
              <a:rPr sz="4288" spc="-25" dirty="0"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o</a:t>
            </a:r>
            <a:r>
              <a:rPr sz="4288" dirty="0">
                <a:latin typeface="Calibri"/>
                <a:cs typeface="Calibri"/>
              </a:rPr>
              <a:t>f 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s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66" dirty="0">
                <a:latin typeface="Calibri"/>
                <a:cs typeface="Calibri"/>
              </a:rPr>
              <a:t>c</a:t>
            </a:r>
            <a:r>
              <a:rPr sz="4288" spc="-25" dirty="0">
                <a:latin typeface="Calibri"/>
                <a:cs typeface="Calibri"/>
              </a:rPr>
              <a:t>as</a:t>
            </a:r>
            <a:r>
              <a:rPr sz="4288" spc="-41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s</a:t>
            </a:r>
          </a:p>
          <a:p>
            <a:pPr marL="171736" marR="8377" indent="-150794">
              <a:lnSpc>
                <a:spcPts val="4634"/>
              </a:lnSpc>
              <a:spcBef>
                <a:spcPts val="2375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dirty="0">
                <a:latin typeface="Calibri"/>
                <a:cs typeface="Calibri"/>
              </a:rPr>
              <a:t>al</a:t>
            </a:r>
            <a:r>
              <a:rPr sz="4288" spc="-16" dirty="0">
                <a:latin typeface="Calibri"/>
                <a:cs typeface="Calibri"/>
              </a:rPr>
              <a:t>l</a:t>
            </a:r>
            <a:r>
              <a:rPr sz="4288" spc="-25" dirty="0">
                <a:latin typeface="Calibri"/>
                <a:cs typeface="Calibri"/>
              </a:rPr>
              <a:t>ed</a:t>
            </a:r>
            <a:r>
              <a:rPr sz="4288" spc="33" dirty="0"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compl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et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if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58" dirty="0">
                <a:latin typeface="Calibri"/>
                <a:cs typeface="Calibri"/>
              </a:rPr>
              <a:t>e</a:t>
            </a:r>
            <a:r>
              <a:rPr sz="4288" spc="-66" dirty="0">
                <a:latin typeface="Calibri"/>
                <a:cs typeface="Calibri"/>
              </a:rPr>
              <a:t>v</a:t>
            </a:r>
            <a:r>
              <a:rPr sz="4288" spc="-25" dirty="0">
                <a:latin typeface="Calibri"/>
                <a:cs typeface="Calibri"/>
              </a:rPr>
              <a:t>ery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po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66" dirty="0">
                <a:latin typeface="Calibri"/>
                <a:cs typeface="Calibri"/>
              </a:rPr>
              <a:t>n</a:t>
            </a:r>
            <a:r>
              <a:rPr sz="4288" spc="-16" dirty="0">
                <a:latin typeface="Calibri"/>
                <a:cs typeface="Calibri"/>
              </a:rPr>
              <a:t>tial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p</a:t>
            </a:r>
            <a:r>
              <a:rPr sz="4288" spc="-66" dirty="0">
                <a:latin typeface="Calibri"/>
                <a:cs typeface="Calibri"/>
              </a:rPr>
              <a:t>a</a:t>
            </a:r>
            <a:r>
              <a:rPr sz="4288" spc="-25" dirty="0">
                <a:latin typeface="Calibri"/>
                <a:cs typeface="Calibri"/>
              </a:rPr>
              <a:t>th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ough</a:t>
            </a:r>
            <a:r>
              <a:rPr sz="4288" spc="-25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33" dirty="0">
                <a:latin typeface="Calibri"/>
                <a:cs typeface="Calibri"/>
              </a:rPr>
              <a:t>od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 is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s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ed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58" dirty="0">
                <a:latin typeface="Calibri"/>
                <a:cs typeface="Calibri"/>
              </a:rPr>
              <a:t>a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le</a:t>
            </a:r>
            <a:r>
              <a:rPr sz="4288" spc="-49" dirty="0">
                <a:latin typeface="Calibri"/>
                <a:cs typeface="Calibri"/>
              </a:rPr>
              <a:t>a</a:t>
            </a:r>
            <a:r>
              <a:rPr sz="4288" spc="-82" dirty="0">
                <a:latin typeface="Calibri"/>
                <a:cs typeface="Calibri"/>
              </a:rPr>
              <a:t>s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once</a:t>
            </a:r>
            <a:endParaRPr sz="4288" dirty="0">
              <a:latin typeface="Calibri"/>
              <a:cs typeface="Calibri"/>
            </a:endParaRPr>
          </a:p>
          <a:p>
            <a:pPr marL="392692" indent="-371748">
              <a:spcBef>
                <a:spcPts val="1715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33" dirty="0">
                <a:latin typeface="Calibri"/>
                <a:cs typeface="Calibri"/>
              </a:rPr>
              <a:t>wh</a:t>
            </a:r>
            <a:r>
              <a:rPr sz="4288" spc="-66" dirty="0">
                <a:latin typeface="Calibri"/>
                <a:cs typeface="Calibri"/>
              </a:rPr>
              <a:t>a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som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88" b="1" spc="-12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5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wbac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f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this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type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f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s</a:t>
            </a:r>
            <a:r>
              <a:rPr sz="4288" spc="-25" dirty="0">
                <a:latin typeface="Calibri"/>
                <a:cs typeface="Calibri"/>
              </a:rPr>
              <a:t>ting?</a:t>
            </a:r>
            <a:endParaRPr sz="4288" dirty="0">
              <a:latin typeface="Calibri"/>
              <a:cs typeface="Calibri"/>
            </a:endParaRPr>
          </a:p>
          <a:p>
            <a:pPr marL="766535" lvl="1" indent="-414683">
              <a:spcBef>
                <a:spcPts val="206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58" dirty="0">
                <a:latin typeface="Calibri"/>
                <a:cs typeface="Calibri"/>
              </a:rPr>
              <a:t>c</a:t>
            </a:r>
            <a:r>
              <a:rPr sz="3958" dirty="0">
                <a:latin typeface="Calibri"/>
                <a:cs typeface="Calibri"/>
              </a:rPr>
              <a:t>an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74" dirty="0">
                <a:latin typeface="Calibri"/>
                <a:cs typeface="Calibri"/>
              </a:rPr>
              <a:t>g</a:t>
            </a:r>
            <a:r>
              <a:rPr sz="3958" dirty="0">
                <a:latin typeface="Calibri"/>
                <a:cs typeface="Calibri"/>
              </a:rPr>
              <a:t>o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th</a:t>
            </a:r>
            <a:r>
              <a:rPr sz="3958" spc="-82" dirty="0">
                <a:latin typeface="Calibri"/>
                <a:cs typeface="Calibri"/>
              </a:rPr>
              <a:t>r</a:t>
            </a:r>
            <a:r>
              <a:rPr sz="3958" spc="-8" dirty="0">
                <a:latin typeface="Calibri"/>
                <a:cs typeface="Calibri"/>
              </a:rPr>
              <a:t>oug</a:t>
            </a:r>
            <a:r>
              <a:rPr sz="3958" dirty="0">
                <a:latin typeface="Calibri"/>
                <a:cs typeface="Calibri"/>
              </a:rPr>
              <a:t>h loo</a:t>
            </a:r>
            <a:r>
              <a:rPr sz="3958" spc="-33" dirty="0">
                <a:latin typeface="Calibri"/>
                <a:cs typeface="Calibri"/>
              </a:rPr>
              <a:t>p</a:t>
            </a:r>
            <a:r>
              <a:rPr sz="3958" dirty="0">
                <a:latin typeface="Calibri"/>
                <a:cs typeface="Calibri"/>
              </a:rPr>
              <a:t>s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arbit</a:t>
            </a:r>
            <a:r>
              <a:rPr sz="3958" spc="-91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arily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ma</a:t>
            </a:r>
            <a:r>
              <a:rPr sz="3958" spc="-66" dirty="0">
                <a:latin typeface="Calibri"/>
                <a:cs typeface="Calibri"/>
              </a:rPr>
              <a:t>n</a:t>
            </a:r>
            <a:r>
              <a:rPr sz="3958" spc="-25" dirty="0">
                <a:latin typeface="Calibri"/>
                <a:cs typeface="Calibri"/>
              </a:rPr>
              <a:t>y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times</a:t>
            </a:r>
            <a:endParaRPr sz="3958" dirty="0">
              <a:latin typeface="Calibri"/>
              <a:cs typeface="Calibri"/>
            </a:endParaRPr>
          </a:p>
          <a:p>
            <a:pPr marL="766535" lvl="1" indent="-414683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dirty="0">
                <a:latin typeface="Calibri"/>
                <a:cs typeface="Calibri"/>
              </a:rPr>
              <a:t>missing</a:t>
            </a:r>
            <a:r>
              <a:rPr sz="3958" spc="-41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p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dirty="0">
                <a:latin typeface="Calibri"/>
                <a:cs typeface="Calibri"/>
              </a:rPr>
              <a:t>ths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567402" y="9591689"/>
            <a:ext cx="26597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732">
              <a:latin typeface="Calibri"/>
              <a:cs typeface="Calibri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679CEE3-3A5E-4ACC-A827-AE5284100C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117" y="-552209"/>
            <a:ext cx="10598327" cy="3735044"/>
          </a:xfrm>
          <a:prstGeom prst="rect">
            <a:avLst/>
          </a:prstGeom>
        </p:spPr>
        <p:txBody>
          <a:bodyPr vert="horz" wrap="square" lIns="0" tIns="1047162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91" dirty="0"/>
              <a:t>G</a:t>
            </a:r>
            <a:r>
              <a:rPr spc="-82" dirty="0"/>
              <a:t>LA</a:t>
            </a:r>
            <a:r>
              <a:rPr spc="-132" dirty="0"/>
              <a:t>S</a:t>
            </a:r>
            <a:r>
              <a:rPr spc="-41" dirty="0"/>
              <a:t>S</a:t>
            </a:r>
            <a:r>
              <a:rPr spc="-173" dirty="0"/>
              <a:t> </a:t>
            </a:r>
            <a:r>
              <a:rPr spc="-82" dirty="0"/>
              <a:t>B</a:t>
            </a:r>
            <a:r>
              <a:rPr spc="-313" dirty="0"/>
              <a:t>O</a:t>
            </a:r>
            <a:r>
              <a:rPr dirty="0"/>
              <a:t>X</a:t>
            </a:r>
            <a:r>
              <a:rPr spc="-165" dirty="0"/>
              <a:t> </a:t>
            </a:r>
            <a:r>
              <a:rPr spc="-82" dirty="0"/>
              <a:t>T</a:t>
            </a:r>
            <a:r>
              <a:rPr spc="-198" dirty="0"/>
              <a:t>E</a:t>
            </a:r>
            <a:r>
              <a:rPr spc="-165" dirty="0"/>
              <a:t>S</a:t>
            </a:r>
            <a:r>
              <a:rPr spc="-82" dirty="0"/>
              <a:t>TIN</a:t>
            </a:r>
            <a:r>
              <a:rPr dirty="0"/>
              <a:t>G 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13</a:t>
            </a:fld>
            <a:endParaRPr spc="-16" dirty="0"/>
          </a:p>
        </p:txBody>
      </p:sp>
      <p:sp>
        <p:nvSpPr>
          <p:cNvPr id="3" name="object 3"/>
          <p:cNvSpPr txBox="1"/>
          <p:nvPr/>
        </p:nvSpPr>
        <p:spPr>
          <a:xfrm>
            <a:off x="2965450" y="2073275"/>
            <a:ext cx="10598327" cy="6794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lnSpc>
                <a:spcPts val="3760"/>
              </a:lnSpc>
            </a:pPr>
            <a:r>
              <a:rPr sz="3298" spc="-8" dirty="0">
                <a:latin typeface="Courier New"/>
                <a:cs typeface="Courier New"/>
              </a:rPr>
              <a:t>de</a:t>
            </a:r>
            <a:r>
              <a:rPr sz="3298" dirty="0">
                <a:latin typeface="Courier New"/>
                <a:cs typeface="Courier New"/>
              </a:rPr>
              <a:t>f</a:t>
            </a:r>
            <a:r>
              <a:rPr sz="3298" spc="-8" dirty="0">
                <a:latin typeface="Courier New"/>
                <a:cs typeface="Courier New"/>
              </a:rPr>
              <a:t> abs(x):</a:t>
            </a:r>
            <a:endParaRPr sz="3298" dirty="0">
              <a:latin typeface="Courier New"/>
              <a:cs typeface="Courier New"/>
            </a:endParaRPr>
          </a:p>
          <a:p>
            <a:pPr marL="1026235">
              <a:lnSpc>
                <a:spcPts val="3562"/>
              </a:lnSpc>
            </a:pPr>
            <a:r>
              <a:rPr sz="3298" spc="-25" dirty="0">
                <a:latin typeface="Courier New"/>
                <a:cs typeface="Courier New"/>
              </a:rPr>
              <a:t>""" Assumes x is an int</a:t>
            </a:r>
            <a:endParaRPr sz="3298" dirty="0">
              <a:latin typeface="Courier New"/>
              <a:cs typeface="Courier New"/>
            </a:endParaRPr>
          </a:p>
          <a:p>
            <a:pPr marL="1026235" marR="8377">
              <a:lnSpc>
                <a:spcPts val="3562"/>
              </a:lnSpc>
              <a:spcBef>
                <a:spcPts val="247"/>
              </a:spcBef>
            </a:pPr>
            <a:r>
              <a:rPr sz="3298" spc="-25" dirty="0">
                <a:latin typeface="Courier New"/>
                <a:cs typeface="Courier New"/>
              </a:rPr>
              <a:t>Returns x if x&gt;=0 and –x otherwise """ if x &lt; -1:</a:t>
            </a:r>
            <a:endParaRPr sz="3298" dirty="0">
              <a:latin typeface="Courier New"/>
              <a:cs typeface="Courier New"/>
            </a:endParaRPr>
          </a:p>
          <a:p>
            <a:pPr marL="1026235" marR="6291447" indent="1005291">
              <a:lnSpc>
                <a:spcPts val="3562"/>
              </a:lnSpc>
            </a:pPr>
            <a:r>
              <a:rPr sz="3298" spc="-25" dirty="0">
                <a:latin typeface="Courier New"/>
                <a:cs typeface="Courier New"/>
              </a:rPr>
              <a:t>return –x else:</a:t>
            </a:r>
            <a:endParaRPr sz="3298" dirty="0">
              <a:latin typeface="Courier New"/>
              <a:cs typeface="Courier New"/>
            </a:endParaRPr>
          </a:p>
          <a:p>
            <a:pPr marL="2031526">
              <a:lnSpc>
                <a:spcPts val="3513"/>
              </a:lnSpc>
            </a:pPr>
            <a:r>
              <a:rPr sz="3298" spc="-25" dirty="0">
                <a:latin typeface="Courier New"/>
                <a:cs typeface="Courier New"/>
              </a:rPr>
              <a:t>return x</a:t>
            </a:r>
            <a:endParaRPr sz="3298" dirty="0">
              <a:latin typeface="Courier New"/>
              <a:cs typeface="Courier New"/>
            </a:endParaRPr>
          </a:p>
          <a:p>
            <a:pPr marL="392692" indent="-371748">
              <a:spcBef>
                <a:spcPts val="1484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25" dirty="0">
                <a:latin typeface="Calibri"/>
                <a:cs typeface="Calibri"/>
              </a:rPr>
              <a:t>a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p</a:t>
            </a:r>
            <a:r>
              <a:rPr sz="4288" spc="-74" dirty="0">
                <a:latin typeface="Calibri"/>
                <a:cs typeface="Calibri"/>
              </a:rPr>
              <a:t>a</a:t>
            </a:r>
            <a:r>
              <a:rPr sz="4288" spc="-16" dirty="0">
                <a:latin typeface="Calibri"/>
                <a:cs typeface="Calibri"/>
              </a:rPr>
              <a:t>th-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33" dirty="0">
                <a:latin typeface="Calibri"/>
                <a:cs typeface="Calibri"/>
              </a:rPr>
              <a:t>ompl</a:t>
            </a:r>
            <a:r>
              <a:rPr sz="4288" spc="-49" dirty="0">
                <a:latin typeface="Calibri"/>
                <a:cs typeface="Calibri"/>
              </a:rPr>
              <a:t>e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s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s</a:t>
            </a:r>
            <a:r>
              <a:rPr sz="4288" spc="-25" dirty="0">
                <a:latin typeface="Calibri"/>
                <a:cs typeface="Calibri"/>
              </a:rPr>
              <a:t>u</a:t>
            </a:r>
            <a:r>
              <a:rPr sz="4288" dirty="0">
                <a:latin typeface="Calibri"/>
                <a:cs typeface="Calibri"/>
              </a:rPr>
              <a:t>i</a:t>
            </a:r>
            <a:r>
              <a:rPr sz="4288" spc="-58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66" dirty="0">
                <a:latin typeface="Calibri"/>
                <a:cs typeface="Calibri"/>
              </a:rPr>
              <a:t>c</a:t>
            </a:r>
            <a:r>
              <a:rPr sz="4288" spc="-8" dirty="0">
                <a:latin typeface="Calibri"/>
                <a:cs typeface="Calibri"/>
              </a:rPr>
              <a:t>oul</a:t>
            </a:r>
            <a:r>
              <a:rPr sz="4288" dirty="0">
                <a:latin typeface="Calibri"/>
                <a:cs typeface="Calibri"/>
              </a:rPr>
              <a:t>d</a:t>
            </a:r>
            <a:r>
              <a:rPr sz="4288" spc="33" dirty="0">
                <a:latin typeface="Calibri"/>
                <a:cs typeface="Calibri"/>
              </a:rPr>
              <a:t> 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mis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bug</a:t>
            </a:r>
            <a:endParaRPr sz="4288" dirty="0">
              <a:latin typeface="Calibri"/>
              <a:cs typeface="Calibri"/>
            </a:endParaRPr>
          </a:p>
          <a:p>
            <a:pPr marL="392692" indent="-371748">
              <a:spcBef>
                <a:spcPts val="1789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33" dirty="0">
                <a:latin typeface="Calibri"/>
                <a:cs typeface="Calibri"/>
              </a:rPr>
              <a:t>p</a:t>
            </a:r>
            <a:r>
              <a:rPr sz="4288" spc="-66" dirty="0">
                <a:latin typeface="Calibri"/>
                <a:cs typeface="Calibri"/>
              </a:rPr>
              <a:t>a</a:t>
            </a:r>
            <a:r>
              <a:rPr sz="4288" spc="-25" dirty="0">
                <a:latin typeface="Calibri"/>
                <a:cs typeface="Calibri"/>
              </a:rPr>
              <a:t>th-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33" dirty="0">
                <a:latin typeface="Calibri"/>
                <a:cs typeface="Calibri"/>
              </a:rPr>
              <a:t>ompl</a:t>
            </a:r>
            <a:r>
              <a:rPr sz="4288" spc="-49" dirty="0">
                <a:latin typeface="Calibri"/>
                <a:cs typeface="Calibri"/>
              </a:rPr>
              <a:t>e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s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sui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16" dirty="0">
                <a:latin typeface="Calibri"/>
                <a:cs typeface="Calibri"/>
              </a:rPr>
              <a:t>e: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2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and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-2</a:t>
            </a:r>
            <a:endParaRPr sz="4288" dirty="0">
              <a:latin typeface="Calibri"/>
              <a:cs typeface="Calibri"/>
            </a:endParaRPr>
          </a:p>
          <a:p>
            <a:pPr marL="392692" indent="-371748">
              <a:spcBef>
                <a:spcPts val="1789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33" dirty="0">
                <a:latin typeface="Calibri"/>
                <a:cs typeface="Calibri"/>
              </a:rPr>
              <a:t>b</a:t>
            </a:r>
            <a:r>
              <a:rPr sz="4288" spc="-25" dirty="0">
                <a:latin typeface="Calibri"/>
                <a:cs typeface="Calibri"/>
              </a:rPr>
              <a:t>ut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41" dirty="0">
                <a:latin typeface="Calibri"/>
                <a:cs typeface="Calibri"/>
              </a:rPr>
              <a:t>ab</a:t>
            </a:r>
            <a:r>
              <a:rPr sz="4288" spc="-33" dirty="0">
                <a:latin typeface="Calibri"/>
                <a:cs typeface="Calibri"/>
              </a:rPr>
              <a:t>s</a:t>
            </a:r>
            <a:r>
              <a:rPr sz="4288" spc="-16" dirty="0">
                <a:latin typeface="Calibri"/>
                <a:cs typeface="Calibri"/>
              </a:rPr>
              <a:t>(-1)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in</a:t>
            </a:r>
            <a:r>
              <a:rPr sz="4288" spc="-82" dirty="0">
                <a:latin typeface="Calibri"/>
                <a:cs typeface="Calibri"/>
              </a:rPr>
              <a:t>c</a:t>
            </a:r>
            <a:r>
              <a:rPr sz="4288" spc="-33" dirty="0">
                <a:latin typeface="Calibri"/>
                <a:cs typeface="Calibri"/>
              </a:rPr>
              <a:t>or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16" dirty="0">
                <a:latin typeface="Calibri"/>
                <a:cs typeface="Calibri"/>
              </a:rPr>
              <a:t>ectly</a:t>
            </a:r>
            <a:r>
              <a:rPr sz="4288" spc="33" dirty="0">
                <a:latin typeface="Calibri"/>
                <a:cs typeface="Calibri"/>
              </a:rPr>
              <a:t> 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49" dirty="0">
                <a:latin typeface="Calibri"/>
                <a:cs typeface="Calibri"/>
              </a:rPr>
              <a:t>e</a:t>
            </a:r>
            <a:r>
              <a:rPr sz="4288" spc="-25" dirty="0">
                <a:latin typeface="Calibri"/>
                <a:cs typeface="Calibri"/>
              </a:rPr>
              <a:t>turns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-1</a:t>
            </a:r>
            <a:endParaRPr sz="4288" dirty="0">
              <a:latin typeface="Calibri"/>
              <a:cs typeface="Calibri"/>
            </a:endParaRPr>
          </a:p>
          <a:p>
            <a:pPr marL="392692" indent="-371748">
              <a:spcBef>
                <a:spcPts val="1798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8" dirty="0">
                <a:latin typeface="Calibri"/>
                <a:cs typeface="Calibri"/>
              </a:rPr>
              <a:t>shoul</a:t>
            </a:r>
            <a:r>
              <a:rPr sz="4288" dirty="0">
                <a:latin typeface="Calibri"/>
                <a:cs typeface="Calibri"/>
              </a:rPr>
              <a:t>d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82" dirty="0">
                <a:latin typeface="Calibri"/>
                <a:cs typeface="Calibri"/>
              </a:rPr>
              <a:t>s</a:t>
            </a:r>
            <a:r>
              <a:rPr sz="4288" dirty="0">
                <a:latin typeface="Calibri"/>
                <a:cs typeface="Calibri"/>
              </a:rPr>
              <a:t>till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s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b</a:t>
            </a:r>
            <a:r>
              <a:rPr sz="4288" spc="-33" dirty="0">
                <a:latin typeface="Calibri"/>
                <a:cs typeface="Calibri"/>
              </a:rPr>
              <a:t>oun</a:t>
            </a:r>
            <a:r>
              <a:rPr sz="4288" spc="-16" dirty="0">
                <a:latin typeface="Calibri"/>
                <a:cs typeface="Calibri"/>
              </a:rPr>
              <a:t>d</a:t>
            </a:r>
            <a:r>
              <a:rPr sz="4288" spc="-25" dirty="0">
                <a:latin typeface="Calibri"/>
                <a:cs typeface="Calibri"/>
              </a:rPr>
              <a:t>a</a:t>
            </a:r>
            <a:r>
              <a:rPr sz="4288" spc="-8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y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25" dirty="0">
                <a:latin typeface="Calibri"/>
                <a:cs typeface="Calibri"/>
              </a:rPr>
              <a:t>as</a:t>
            </a:r>
            <a:r>
              <a:rPr sz="4288" spc="-41" dirty="0">
                <a:latin typeface="Calibri"/>
                <a:cs typeface="Calibri"/>
              </a:rPr>
              <a:t>e</a:t>
            </a:r>
            <a:r>
              <a:rPr sz="4288" spc="-25" dirty="0">
                <a:latin typeface="Calibri"/>
                <a:cs typeface="Calibri"/>
              </a:rPr>
              <a:t>s</a:t>
            </a:r>
            <a:endParaRPr sz="4288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0" y="0"/>
            <a:ext cx="28271767" cy="2374962"/>
          </a:xfrm>
          <a:prstGeom prst="rect">
            <a:avLst/>
          </a:prstGeom>
        </p:spPr>
        <p:txBody>
          <a:bodyPr vert="horz" wrap="square" lIns="0" tIns="1026113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124" dirty="0"/>
              <a:t>DE</a:t>
            </a:r>
            <a:r>
              <a:rPr spc="-82" dirty="0"/>
              <a:t>B</a:t>
            </a:r>
            <a:r>
              <a:rPr spc="-140" dirty="0"/>
              <a:t>U</a:t>
            </a:r>
            <a:r>
              <a:rPr spc="-82" dirty="0"/>
              <a:t>GGI</a:t>
            </a:r>
            <a:r>
              <a:rPr spc="-74" dirty="0"/>
              <a:t>N</a:t>
            </a:r>
            <a:r>
              <a:rPr dirty="0"/>
              <a:t>G</a:t>
            </a:r>
            <a:r>
              <a:rPr spc="-173" dirty="0"/>
              <a:t> </a:t>
            </a:r>
            <a:r>
              <a:rPr spc="-165" dirty="0"/>
              <a:t>S</a:t>
            </a:r>
            <a:r>
              <a:rPr spc="-82" dirty="0"/>
              <a:t>T</a:t>
            </a:r>
            <a:r>
              <a:rPr spc="-124" dirty="0"/>
              <a:t>EP</a:t>
            </a:r>
            <a:r>
              <a:rPr spc="-41" dirty="0"/>
              <a:t>S</a:t>
            </a:r>
            <a:r>
              <a:rPr dirty="0"/>
              <a:t> 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14</a:t>
            </a:fld>
            <a:endParaRPr spc="-16" dirty="0"/>
          </a:p>
        </p:txBody>
      </p:sp>
      <p:sp>
        <p:nvSpPr>
          <p:cNvPr id="3" name="object 3"/>
          <p:cNvSpPr txBox="1"/>
          <p:nvPr/>
        </p:nvSpPr>
        <p:spPr>
          <a:xfrm>
            <a:off x="3346450" y="2374962"/>
            <a:ext cx="8787784" cy="5615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692" indent="-371748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4288" b="1" spc="-4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4288" b="1" spc="3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p</a:t>
            </a:r>
            <a:r>
              <a:rPr sz="4288" spc="-74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og</a:t>
            </a:r>
            <a:r>
              <a:rPr sz="4288" spc="-107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am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8" dirty="0">
                <a:latin typeface="Calibri"/>
                <a:cs typeface="Calibri"/>
              </a:rPr>
              <a:t>ode</a:t>
            </a:r>
            <a:endParaRPr sz="4288" dirty="0">
              <a:latin typeface="Calibri"/>
              <a:cs typeface="Calibri"/>
            </a:endParaRPr>
          </a:p>
          <a:p>
            <a:pPr marL="766535" lvl="1" indent="-414683">
              <a:spcBef>
                <a:spcPts val="206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dirty="0">
                <a:latin typeface="Calibri"/>
                <a:cs typeface="Calibri"/>
              </a:rPr>
              <a:t>don’t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ask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wh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is w</a:t>
            </a:r>
            <a:r>
              <a:rPr sz="3958" spc="-82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ong</a:t>
            </a:r>
          </a:p>
          <a:p>
            <a:pPr marL="766535" lvl="1" indent="-414683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25" dirty="0">
                <a:latin typeface="Calibri"/>
                <a:cs typeface="Calibri"/>
              </a:rPr>
              <a:t>ask </a:t>
            </a:r>
            <a:r>
              <a:rPr sz="3958" spc="-8" dirty="0">
                <a:latin typeface="Calibri"/>
                <a:cs typeface="Calibri"/>
              </a:rPr>
              <a:t>h</a:t>
            </a:r>
            <a:r>
              <a:rPr sz="3958" spc="-25" dirty="0">
                <a:latin typeface="Calibri"/>
                <a:cs typeface="Calibri"/>
              </a:rPr>
              <a:t>o</a:t>
            </a:r>
            <a:r>
              <a:rPr sz="3958" spc="-33" dirty="0">
                <a:latin typeface="Calibri"/>
                <a:cs typeface="Calibri"/>
              </a:rPr>
              <a:t>w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di</a:t>
            </a:r>
            <a:r>
              <a:rPr sz="3958" dirty="0">
                <a:latin typeface="Calibri"/>
                <a:cs typeface="Calibri"/>
              </a:rPr>
              <a:t>d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16" dirty="0">
                <a:latin typeface="Calibri"/>
                <a:cs typeface="Calibri"/>
              </a:rPr>
              <a:t>I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g</a:t>
            </a:r>
            <a:r>
              <a:rPr sz="3958" spc="-49" dirty="0">
                <a:latin typeface="Calibri"/>
                <a:cs typeface="Calibri"/>
              </a:rPr>
              <a:t>e</a:t>
            </a:r>
            <a:r>
              <a:rPr sz="3958" spc="-16" dirty="0">
                <a:latin typeface="Calibri"/>
                <a:cs typeface="Calibri"/>
              </a:rPr>
              <a:t>t </a:t>
            </a:r>
            <a:r>
              <a:rPr sz="3958" spc="-25" dirty="0">
                <a:latin typeface="Calibri"/>
                <a:cs typeface="Calibri"/>
              </a:rPr>
              <a:t>the</a:t>
            </a:r>
            <a:r>
              <a:rPr sz="3958" spc="-8" dirty="0">
                <a:latin typeface="Calibri"/>
                <a:cs typeface="Calibri"/>
              </a:rPr>
              <a:t> un</a:t>
            </a:r>
            <a:r>
              <a:rPr sz="3958" spc="-58" dirty="0">
                <a:latin typeface="Calibri"/>
                <a:cs typeface="Calibri"/>
              </a:rPr>
              <a:t>e</a:t>
            </a:r>
            <a:r>
              <a:rPr sz="3958" spc="-33" dirty="0">
                <a:latin typeface="Calibri"/>
                <a:cs typeface="Calibri"/>
              </a:rPr>
              <a:t>xpec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ed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esult</a:t>
            </a:r>
          </a:p>
          <a:p>
            <a:pPr marL="392692" indent="-371748">
              <a:spcBef>
                <a:spcPts val="2622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scie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tific</a:t>
            </a:r>
            <a:r>
              <a:rPr sz="4288" b="1" spc="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49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4288" b="1" spc="-58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thod</a:t>
            </a:r>
            <a:endParaRPr sz="4288" dirty="0">
              <a:latin typeface="Calibri"/>
              <a:cs typeface="Calibri"/>
            </a:endParaRPr>
          </a:p>
          <a:p>
            <a:pPr marL="766535" lvl="1" indent="-414683">
              <a:spcBef>
                <a:spcPts val="198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58" dirty="0">
                <a:latin typeface="Calibri"/>
                <a:cs typeface="Calibri"/>
              </a:rPr>
              <a:t>s</a:t>
            </a:r>
            <a:r>
              <a:rPr sz="3958" dirty="0">
                <a:latin typeface="Calibri"/>
                <a:cs typeface="Calibri"/>
              </a:rPr>
              <a:t>tudy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74" dirty="0">
                <a:latin typeface="Calibri"/>
                <a:cs typeface="Calibri"/>
              </a:rPr>
              <a:t>a</a:t>
            </a:r>
            <a:r>
              <a:rPr sz="3958" spc="-82" dirty="0">
                <a:latin typeface="Calibri"/>
                <a:cs typeface="Calibri"/>
              </a:rPr>
              <a:t>v</a:t>
            </a:r>
            <a:r>
              <a:rPr sz="3958" dirty="0">
                <a:latin typeface="Calibri"/>
                <a:cs typeface="Calibri"/>
              </a:rPr>
              <a:t>ailable </a:t>
            </a:r>
            <a:r>
              <a:rPr sz="3958" spc="-8" dirty="0">
                <a:latin typeface="Calibri"/>
                <a:cs typeface="Calibri"/>
              </a:rPr>
              <a:t>d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66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a</a:t>
            </a:r>
          </a:p>
          <a:p>
            <a:pPr marL="766535" lvl="1" indent="-414683">
              <a:spcBef>
                <a:spcPts val="519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82" dirty="0">
                <a:latin typeface="Calibri"/>
                <a:cs typeface="Calibri"/>
              </a:rPr>
              <a:t>f</a:t>
            </a:r>
            <a:r>
              <a:rPr sz="3958" spc="-33" dirty="0">
                <a:latin typeface="Calibri"/>
                <a:cs typeface="Calibri"/>
              </a:rPr>
              <a:t>orm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74" dirty="0">
                <a:latin typeface="Calibri"/>
                <a:cs typeface="Calibri"/>
              </a:rPr>
              <a:t>h</a:t>
            </a:r>
            <a:r>
              <a:rPr sz="3958" dirty="0">
                <a:latin typeface="Calibri"/>
                <a:cs typeface="Calibri"/>
              </a:rPr>
              <a:t>ypothesis</a:t>
            </a:r>
          </a:p>
          <a:p>
            <a:pPr marL="766535" lvl="1" indent="-414683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spc="-25" dirty="0">
                <a:latin typeface="Calibri"/>
                <a:cs typeface="Calibri"/>
              </a:rPr>
              <a:t>epe</a:t>
            </a:r>
            <a:r>
              <a:rPr sz="3958" spc="-74" dirty="0">
                <a:latin typeface="Calibri"/>
                <a:cs typeface="Calibri"/>
              </a:rPr>
              <a:t>a</a:t>
            </a:r>
            <a:r>
              <a:rPr sz="3958" spc="-66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able</a:t>
            </a:r>
            <a:r>
              <a:rPr sz="3958" spc="16" dirty="0">
                <a:latin typeface="Calibri"/>
                <a:cs typeface="Calibri"/>
              </a:rPr>
              <a:t> </a:t>
            </a:r>
            <a:r>
              <a:rPr sz="3958" spc="-91" dirty="0">
                <a:latin typeface="Calibri"/>
                <a:cs typeface="Calibri"/>
              </a:rPr>
              <a:t>e</a:t>
            </a:r>
            <a:r>
              <a:rPr sz="3958" spc="-33" dirty="0">
                <a:latin typeface="Calibri"/>
                <a:cs typeface="Calibri"/>
              </a:rPr>
              <a:t>xperime</a:t>
            </a:r>
            <a:r>
              <a:rPr sz="3958" spc="-66" dirty="0">
                <a:latin typeface="Calibri"/>
                <a:cs typeface="Calibri"/>
              </a:rPr>
              <a:t>n</a:t>
            </a:r>
            <a:r>
              <a:rPr sz="3958" dirty="0">
                <a:latin typeface="Calibri"/>
                <a:cs typeface="Calibri"/>
              </a:rPr>
              <a:t>ts</a:t>
            </a:r>
          </a:p>
          <a:p>
            <a:pPr marL="766535" lvl="1" indent="-414683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8" dirty="0">
                <a:latin typeface="Calibri"/>
                <a:cs typeface="Calibri"/>
              </a:rPr>
              <a:t>pic</a:t>
            </a:r>
            <a:r>
              <a:rPr sz="3958" dirty="0">
                <a:latin typeface="Calibri"/>
                <a:cs typeface="Calibri"/>
              </a:rPr>
              <a:t>k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simple</a:t>
            </a:r>
            <a:r>
              <a:rPr sz="3958" spc="-49" dirty="0">
                <a:latin typeface="Calibri"/>
                <a:cs typeface="Calibri"/>
              </a:rPr>
              <a:t>s</a:t>
            </a:r>
            <a:r>
              <a:rPr sz="3958" spc="-16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 input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66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o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74" dirty="0">
                <a:latin typeface="Calibri"/>
                <a:cs typeface="Calibri"/>
              </a:rPr>
              <a:t>s</a:t>
            </a:r>
            <a:r>
              <a:rPr sz="3958" spc="-16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 with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250" y="789643"/>
            <a:ext cx="28271767" cy="10901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76466">
              <a:lnSpc>
                <a:spcPts val="8790"/>
              </a:lnSpc>
            </a:pPr>
            <a:r>
              <a:rPr lang="en-US" sz="7200" spc="-132" dirty="0"/>
              <a:t>Errors and exceptions</a:t>
            </a:r>
            <a:endParaRPr sz="7200" dirty="0"/>
          </a:p>
        </p:txBody>
      </p:sp>
      <p:sp>
        <p:nvSpPr>
          <p:cNvPr id="4" name="object 4"/>
          <p:cNvSpPr txBox="1"/>
          <p:nvPr/>
        </p:nvSpPr>
        <p:spPr>
          <a:xfrm>
            <a:off x="9346262" y="10855089"/>
            <a:ext cx="1415761" cy="228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6.00</a:t>
            </a:r>
            <a:r>
              <a:rPr sz="1484" spc="-2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84" spc="-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1484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484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8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4908" y="10842839"/>
            <a:ext cx="19581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87"/>
            <a:fld id="{81D60167-4931-47E6-BA6A-407CBD079E47}" type="slidenum"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pPr marL="41887"/>
              <a:t>15</a:t>
            </a:fld>
            <a:endParaRPr sz="173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050" y="2858766"/>
            <a:ext cx="17678400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2">
              <a:buClr>
                <a:srgbClr val="585858"/>
              </a:buClr>
              <a:tabLst>
                <a:tab pos="393739" algn="l"/>
              </a:tabLst>
            </a:pPr>
            <a:r>
              <a:rPr lang="en-US" sz="5400" b="0" i="0" dirty="0">
                <a:solidFill>
                  <a:srgbClr val="222222"/>
                </a:solidFill>
                <a:effectLst/>
                <a:latin typeface="Lucida Grande"/>
              </a:rPr>
              <a:t>There are (at least) two distinguishable kinds of errors:</a:t>
            </a:r>
          </a:p>
          <a:p>
            <a:pPr marL="20942">
              <a:buClr>
                <a:srgbClr val="585858"/>
              </a:buClr>
              <a:tabLst>
                <a:tab pos="393739" algn="l"/>
              </a:tabLst>
            </a:pPr>
            <a:r>
              <a:rPr lang="en-US" sz="5400" b="0" i="0" dirty="0">
                <a:solidFill>
                  <a:srgbClr val="222222"/>
                </a:solidFill>
                <a:effectLst/>
                <a:latin typeface="Lucida Grande"/>
              </a:rPr>
              <a:t> </a:t>
            </a:r>
          </a:p>
          <a:p>
            <a:pPr marL="878192" indent="-857250">
              <a:buClr>
                <a:srgbClr val="585858"/>
              </a:buClr>
              <a:buFont typeface="Arial" panose="020B0604020202020204" pitchFamily="34" charset="0"/>
              <a:buChar char="•"/>
              <a:tabLst>
                <a:tab pos="393739" algn="l"/>
              </a:tabLst>
            </a:pPr>
            <a:r>
              <a:rPr lang="en-US" sz="6000" i="1" dirty="0">
                <a:solidFill>
                  <a:srgbClr val="222222"/>
                </a:solidFill>
                <a:latin typeface="Lucida Grande"/>
              </a:rPr>
              <a:t>S</a:t>
            </a:r>
            <a:r>
              <a:rPr lang="en-US" sz="6000" b="0" i="1" dirty="0">
                <a:solidFill>
                  <a:srgbClr val="222222"/>
                </a:solidFill>
                <a:effectLst/>
                <a:latin typeface="Lucida Grande"/>
              </a:rPr>
              <a:t>yntax errors</a:t>
            </a:r>
            <a:r>
              <a:rPr lang="en-US" sz="6000" b="0" i="0" dirty="0">
                <a:solidFill>
                  <a:srgbClr val="222222"/>
                </a:solidFill>
                <a:effectLst/>
                <a:latin typeface="Lucida Grande"/>
              </a:rPr>
              <a:t> </a:t>
            </a:r>
          </a:p>
          <a:p>
            <a:pPr marL="878192" indent="-857250">
              <a:buClr>
                <a:srgbClr val="585858"/>
              </a:buClr>
              <a:buFont typeface="Arial" panose="020B0604020202020204" pitchFamily="34" charset="0"/>
              <a:buChar char="•"/>
              <a:tabLst>
                <a:tab pos="393739" algn="l"/>
              </a:tabLst>
            </a:pPr>
            <a:endParaRPr lang="en-US" sz="6000" b="0" i="0" dirty="0">
              <a:solidFill>
                <a:srgbClr val="222222"/>
              </a:solidFill>
              <a:effectLst/>
              <a:latin typeface="Lucida Grande"/>
            </a:endParaRPr>
          </a:p>
          <a:p>
            <a:pPr marL="878192" indent="-857250">
              <a:buClr>
                <a:srgbClr val="585858"/>
              </a:buClr>
              <a:buFont typeface="Arial" panose="020B0604020202020204" pitchFamily="34" charset="0"/>
              <a:buChar char="•"/>
              <a:tabLst>
                <a:tab pos="393739" algn="l"/>
              </a:tabLst>
            </a:pPr>
            <a:r>
              <a:rPr lang="en-US" sz="6000" i="1" dirty="0">
                <a:solidFill>
                  <a:srgbClr val="222222"/>
                </a:solidFill>
                <a:latin typeface="Lucida Grande"/>
              </a:rPr>
              <a:t>E</a:t>
            </a:r>
            <a:r>
              <a:rPr lang="en-US" sz="6000" b="0" i="1" dirty="0">
                <a:solidFill>
                  <a:srgbClr val="222222"/>
                </a:solidFill>
                <a:effectLst/>
                <a:latin typeface="Lucida Grande"/>
              </a:rPr>
              <a:t>xceptions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DE480B-177D-40BC-9FD3-69DFD40338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250" y="836098"/>
            <a:ext cx="28271767" cy="9971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942">
              <a:buClr>
                <a:srgbClr val="585858"/>
              </a:buClr>
              <a:tabLst>
                <a:tab pos="393739" algn="l"/>
              </a:tabLst>
            </a:pPr>
            <a:r>
              <a:rPr lang="en-US" sz="7200" b="0" i="1" dirty="0">
                <a:solidFill>
                  <a:srgbClr val="222222"/>
                </a:solidFill>
                <a:latin typeface="Lucida Grande"/>
              </a:rPr>
              <a:t>S</a:t>
            </a:r>
            <a:r>
              <a:rPr lang="en-US" sz="7200" b="0" i="1" dirty="0">
                <a:solidFill>
                  <a:srgbClr val="222222"/>
                </a:solidFill>
                <a:effectLst/>
                <a:latin typeface="Lucida Grande"/>
              </a:rPr>
              <a:t>yntax errors</a:t>
            </a:r>
            <a:r>
              <a:rPr lang="en-US" sz="7200" b="0" i="0" dirty="0">
                <a:solidFill>
                  <a:srgbClr val="222222"/>
                </a:solidFill>
                <a:effectLst/>
                <a:latin typeface="Lucida Grande"/>
              </a:rPr>
              <a:t>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6262" y="10855089"/>
            <a:ext cx="1415761" cy="228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6.00</a:t>
            </a:r>
            <a:r>
              <a:rPr sz="1484" spc="-2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84" spc="-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1484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484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8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4908" y="10842839"/>
            <a:ext cx="19581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87"/>
            <a:fld id="{81D60167-4931-47E6-BA6A-407CBD079E47}" type="slidenum"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pPr marL="41887"/>
              <a:t>16</a:t>
            </a:fld>
            <a:endParaRPr sz="173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062" y="2225675"/>
            <a:ext cx="17678400" cy="2492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2">
              <a:buClr>
                <a:srgbClr val="585858"/>
              </a:buClr>
              <a:tabLst>
                <a:tab pos="393739" algn="l"/>
              </a:tabLst>
            </a:pPr>
            <a:r>
              <a:rPr lang="en-US" sz="5400" b="0" i="0" dirty="0">
                <a:solidFill>
                  <a:srgbClr val="222222"/>
                </a:solidFill>
                <a:effectLst/>
                <a:latin typeface="Lucida Grande"/>
              </a:rPr>
              <a:t>Syntax errors, also known as parsing errors, are perhaps the most common kind of complaint you get while you are still learning Python:</a:t>
            </a:r>
            <a:endParaRPr sz="5400" dirty="0">
              <a:latin typeface="Calibri"/>
              <a:cs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0A1F00-B0F1-4575-88EB-A07E078E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5472475"/>
            <a:ext cx="7769250" cy="249299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7D201FD-4CA2-482D-AB7B-E0DB119605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356850" y="5472475"/>
            <a:ext cx="8397841" cy="1938992"/>
          </a:xfrm>
          <a:prstGeom prst="rect">
            <a:avLst/>
          </a:prstGeom>
          <a:solidFill>
            <a:srgbClr val="ECF0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The parser repeats the offending line and displays a little ‘arrow’ pointing at the earliest point in the line where the error was detected. The error is caused by (or at least detected at) the token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preceding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 the arrow: in the example, the error is detected at the function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2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 tooltip="print"/>
              </a:rPr>
              <a:t>print()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, since a colon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ucida Grande"/>
              </a:rPr>
              <a:t>) is missing before it. File name and line number are printed so you know where to look in case the input came from a script.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BCF82F-D4DE-4391-8B0E-866CB6DA28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2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250" y="789643"/>
            <a:ext cx="28271767" cy="10901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76466">
              <a:lnSpc>
                <a:spcPts val="8790"/>
              </a:lnSpc>
            </a:pPr>
            <a:r>
              <a:rPr lang="en-US" sz="7200" b="0" i="1" dirty="0">
                <a:solidFill>
                  <a:srgbClr val="222222"/>
                </a:solidFill>
                <a:latin typeface="Lucida Grande"/>
              </a:rPr>
              <a:t>E</a:t>
            </a:r>
            <a:r>
              <a:rPr lang="en-US" sz="7200" b="0" i="1" dirty="0">
                <a:solidFill>
                  <a:srgbClr val="222222"/>
                </a:solidFill>
                <a:effectLst/>
                <a:latin typeface="Lucida Grande"/>
              </a:rPr>
              <a:t>xceptions</a:t>
            </a:r>
            <a:endParaRPr sz="7200" dirty="0"/>
          </a:p>
        </p:txBody>
      </p:sp>
      <p:sp>
        <p:nvSpPr>
          <p:cNvPr id="4" name="object 4"/>
          <p:cNvSpPr txBox="1"/>
          <p:nvPr/>
        </p:nvSpPr>
        <p:spPr>
          <a:xfrm>
            <a:off x="9346262" y="10855089"/>
            <a:ext cx="1415761" cy="228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6.00</a:t>
            </a:r>
            <a:r>
              <a:rPr sz="1484" spc="-2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84" spc="-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1484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484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8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4908" y="10842839"/>
            <a:ext cx="19581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87"/>
            <a:fld id="{81D60167-4931-47E6-BA6A-407CBD079E47}" type="slidenum"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pPr marL="41887"/>
              <a:t>17</a:t>
            </a:fld>
            <a:endParaRPr sz="173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8050" y="2200186"/>
            <a:ext cx="181356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2">
              <a:buClr>
                <a:srgbClr val="585858"/>
              </a:buClr>
              <a:tabLst>
                <a:tab pos="393739" algn="l"/>
              </a:tabLst>
            </a:pPr>
            <a:r>
              <a:rPr lang="en-US" sz="3600" b="0" i="0" dirty="0">
                <a:solidFill>
                  <a:srgbClr val="222222"/>
                </a:solidFill>
                <a:effectLst/>
                <a:latin typeface="Lucida Grande"/>
              </a:rPr>
              <a:t>Even if a statement or expression is syntactically correct, it may cause an error when an attempt is made to execute it. Errors detected during execution are called </a:t>
            </a:r>
            <a:r>
              <a:rPr lang="en-US" sz="3600" b="1" i="1" dirty="0">
                <a:solidFill>
                  <a:srgbClr val="222222"/>
                </a:solidFill>
                <a:effectLst/>
                <a:latin typeface="Lucida Grande"/>
              </a:rPr>
              <a:t>exceptions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Lucida Grande"/>
              </a:rPr>
              <a:t> and are not unconditionally fatal: you can learn how to handle them in Python programs. However, most exceptions are not handled by programs, and result in error messages as shown here: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1E325C-7E73-46F4-9CB4-8A2C9C46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60" y="5260478"/>
            <a:ext cx="9490004" cy="453469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5232D4B-4E4F-48BE-A20E-0C937A4BE8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6778" y="1254707"/>
            <a:ext cx="12327192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3" name="object 3"/>
          <p:cNvSpPr txBox="1"/>
          <p:nvPr/>
        </p:nvSpPr>
        <p:spPr>
          <a:xfrm>
            <a:off x="2127250" y="168275"/>
            <a:ext cx="10095689" cy="1218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7916" spc="-124" dirty="0">
                <a:latin typeface="Calibri Light"/>
                <a:cs typeface="Calibri Light"/>
              </a:rPr>
              <a:t>E</a:t>
            </a:r>
            <a:r>
              <a:rPr sz="7916" spc="-82" dirty="0">
                <a:latin typeface="Calibri Light"/>
                <a:cs typeface="Calibri Light"/>
              </a:rPr>
              <a:t>R</a:t>
            </a:r>
            <a:r>
              <a:rPr sz="7916" spc="-165" dirty="0">
                <a:latin typeface="Calibri Light"/>
                <a:cs typeface="Calibri Light"/>
              </a:rPr>
              <a:t>R</a:t>
            </a:r>
            <a:r>
              <a:rPr sz="7916" spc="-91" dirty="0">
                <a:latin typeface="Calibri Light"/>
                <a:cs typeface="Calibri Light"/>
              </a:rPr>
              <a:t>O</a:t>
            </a:r>
            <a:r>
              <a:rPr sz="7916" dirty="0">
                <a:latin typeface="Calibri Light"/>
                <a:cs typeface="Calibri Light"/>
              </a:rPr>
              <a:t>R</a:t>
            </a:r>
            <a:r>
              <a:rPr sz="7916" spc="-206" dirty="0">
                <a:latin typeface="Calibri Light"/>
                <a:cs typeface="Calibri Light"/>
              </a:rPr>
              <a:t> </a:t>
            </a:r>
            <a:r>
              <a:rPr sz="7916" spc="-82" dirty="0">
                <a:latin typeface="Calibri Light"/>
                <a:cs typeface="Calibri Light"/>
              </a:rPr>
              <a:t>M</a:t>
            </a:r>
            <a:r>
              <a:rPr sz="7916" spc="-198" dirty="0">
                <a:latin typeface="Calibri Light"/>
                <a:cs typeface="Calibri Light"/>
              </a:rPr>
              <a:t>E</a:t>
            </a:r>
            <a:r>
              <a:rPr sz="7916" spc="-132" dirty="0">
                <a:latin typeface="Calibri Light"/>
                <a:cs typeface="Calibri Light"/>
              </a:rPr>
              <a:t>S</a:t>
            </a:r>
            <a:r>
              <a:rPr sz="7916" spc="-165" dirty="0">
                <a:latin typeface="Calibri Light"/>
                <a:cs typeface="Calibri Light"/>
              </a:rPr>
              <a:t>S</a:t>
            </a:r>
            <a:r>
              <a:rPr sz="7916" spc="-115" dirty="0">
                <a:latin typeface="Calibri Light"/>
                <a:cs typeface="Calibri Light"/>
              </a:rPr>
              <a:t>A</a:t>
            </a:r>
            <a:r>
              <a:rPr sz="7916" spc="-91" dirty="0">
                <a:latin typeface="Calibri Light"/>
                <a:cs typeface="Calibri Light"/>
              </a:rPr>
              <a:t>G</a:t>
            </a:r>
            <a:r>
              <a:rPr sz="7916" spc="-198" dirty="0">
                <a:latin typeface="Calibri Light"/>
                <a:cs typeface="Calibri Light"/>
              </a:rPr>
              <a:t>E</a:t>
            </a:r>
            <a:r>
              <a:rPr sz="7916" spc="-41" dirty="0">
                <a:latin typeface="Calibri Light"/>
                <a:cs typeface="Calibri Light"/>
              </a:rPr>
              <a:t>S</a:t>
            </a:r>
            <a:r>
              <a:rPr sz="7916" spc="-165" dirty="0">
                <a:latin typeface="Calibri Light"/>
                <a:cs typeface="Calibri Light"/>
              </a:rPr>
              <a:t> </a:t>
            </a:r>
            <a:r>
              <a:rPr sz="11874" baseline="-1157" dirty="0">
                <a:latin typeface="Calibri Light"/>
                <a:cs typeface="Calibri Light"/>
              </a:rPr>
              <a:t>–</a:t>
            </a:r>
            <a:r>
              <a:rPr sz="11874" spc="-259" baseline="-1157" dirty="0">
                <a:latin typeface="Calibri Light"/>
                <a:cs typeface="Calibri Light"/>
              </a:rPr>
              <a:t> </a:t>
            </a:r>
            <a:r>
              <a:rPr sz="7916" spc="-198" dirty="0">
                <a:latin typeface="Calibri Light"/>
                <a:cs typeface="Calibri Light"/>
              </a:rPr>
              <a:t>E</a:t>
            </a:r>
            <a:r>
              <a:rPr sz="7916" spc="-82" dirty="0">
                <a:latin typeface="Calibri Light"/>
                <a:cs typeface="Calibri Light"/>
              </a:rPr>
              <a:t>A</a:t>
            </a:r>
            <a:r>
              <a:rPr sz="7916" spc="-165" dirty="0">
                <a:latin typeface="Calibri Light"/>
                <a:cs typeface="Calibri Light"/>
              </a:rPr>
              <a:t>S</a:t>
            </a:r>
            <a:r>
              <a:rPr sz="7916" dirty="0">
                <a:latin typeface="Calibri Light"/>
                <a:cs typeface="Calibri Light"/>
              </a:rPr>
              <a:t>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18</a:t>
            </a:fld>
            <a:endParaRPr spc="-16" dirty="0"/>
          </a:p>
        </p:txBody>
      </p:sp>
      <p:sp>
        <p:nvSpPr>
          <p:cNvPr id="4" name="object 4"/>
          <p:cNvSpPr txBox="1"/>
          <p:nvPr/>
        </p:nvSpPr>
        <p:spPr>
          <a:xfrm>
            <a:off x="1976456" y="1437781"/>
            <a:ext cx="9518703" cy="65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692" indent="-371748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-8" dirty="0">
                <a:latin typeface="Calibri"/>
                <a:cs typeface="Calibri"/>
              </a:rPr>
              <a:t>r</a:t>
            </a:r>
            <a:r>
              <a:rPr sz="4288" dirty="0">
                <a:latin typeface="Calibri"/>
                <a:cs typeface="Calibri"/>
              </a:rPr>
              <a:t>ying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dirty="0">
                <a:latin typeface="Calibri"/>
                <a:cs typeface="Calibri"/>
              </a:rPr>
              <a:t>o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acc</a:t>
            </a:r>
            <a:r>
              <a:rPr sz="4288" spc="-49" dirty="0">
                <a:latin typeface="Calibri"/>
                <a:cs typeface="Calibri"/>
              </a:rPr>
              <a:t>e</a:t>
            </a:r>
            <a:r>
              <a:rPr sz="4288" spc="-8" dirty="0">
                <a:latin typeface="Calibri"/>
                <a:cs typeface="Calibri"/>
              </a:rPr>
              <a:t>s</a:t>
            </a:r>
            <a:r>
              <a:rPr sz="4288" dirty="0">
                <a:latin typeface="Calibri"/>
                <a:cs typeface="Calibri"/>
              </a:rPr>
              <a:t>s </a:t>
            </a:r>
            <a:r>
              <a:rPr sz="4288" spc="-33" dirty="0">
                <a:latin typeface="Calibri"/>
                <a:cs typeface="Calibri"/>
              </a:rPr>
              <a:t>b</a:t>
            </a:r>
            <a:r>
              <a:rPr sz="4288" spc="-58" dirty="0">
                <a:latin typeface="Calibri"/>
                <a:cs typeface="Calibri"/>
              </a:rPr>
              <a:t>e</a:t>
            </a:r>
            <a:r>
              <a:rPr sz="4288" spc="-82" dirty="0">
                <a:latin typeface="Calibri"/>
                <a:cs typeface="Calibri"/>
              </a:rPr>
              <a:t>y</a:t>
            </a:r>
            <a:r>
              <a:rPr sz="4288" spc="-8" dirty="0">
                <a:latin typeface="Calibri"/>
                <a:cs typeface="Calibri"/>
              </a:rPr>
              <a:t>on</a:t>
            </a:r>
            <a:r>
              <a:rPr sz="4288" dirty="0">
                <a:latin typeface="Calibri"/>
                <a:cs typeface="Calibri"/>
              </a:rPr>
              <a:t>d </a:t>
            </a:r>
            <a:r>
              <a:rPr sz="4288" spc="-33" dirty="0">
                <a:latin typeface="Calibri"/>
                <a:cs typeface="Calibri"/>
              </a:rPr>
              <a:t>th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l</a:t>
            </a:r>
            <a:r>
              <a:rPr sz="4288" dirty="0">
                <a:latin typeface="Calibri"/>
                <a:cs typeface="Calibri"/>
              </a:rPr>
              <a:t>im</a:t>
            </a:r>
            <a:r>
              <a:rPr sz="4288" spc="-16" dirty="0">
                <a:latin typeface="Calibri"/>
                <a:cs typeface="Calibri"/>
              </a:rPr>
              <a:t>i</a:t>
            </a:r>
            <a:r>
              <a:rPr sz="4288" dirty="0">
                <a:latin typeface="Calibri"/>
                <a:cs typeface="Calibri"/>
              </a:rPr>
              <a:t>ts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o</a:t>
            </a:r>
            <a:r>
              <a:rPr sz="4288" dirty="0">
                <a:latin typeface="Calibri"/>
                <a:cs typeface="Calibri"/>
              </a:rPr>
              <a:t>f a li</a:t>
            </a:r>
            <a:r>
              <a:rPr sz="4288" spc="-58" dirty="0">
                <a:latin typeface="Calibri"/>
                <a:cs typeface="Calibri"/>
              </a:rPr>
              <a:t>s</a:t>
            </a:r>
            <a:r>
              <a:rPr sz="4288" spc="-16" dirty="0">
                <a:latin typeface="Calibri"/>
                <a:cs typeface="Calibri"/>
              </a:rPr>
              <a:t>t</a:t>
            </a:r>
            <a:endParaRPr sz="4288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8197" y="2088173"/>
            <a:ext cx="1549800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25" dirty="0">
                <a:latin typeface="Courier New"/>
                <a:cs typeface="Courier New"/>
              </a:rPr>
              <a:t>test =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7429" y="2056778"/>
            <a:ext cx="7409719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tabLst>
                <a:tab pos="2251434" algn="l"/>
                <a:tab pos="6977350" algn="l"/>
              </a:tabLst>
            </a:pPr>
            <a:r>
              <a:rPr sz="3298" spc="-25" dirty="0">
                <a:latin typeface="Courier New"/>
                <a:cs typeface="Courier New"/>
              </a:rPr>
              <a:t>[1,2,3]	</a:t>
            </a:r>
            <a:r>
              <a:rPr sz="3298" spc="-16" dirty="0">
                <a:latin typeface="Calibri"/>
                <a:cs typeface="Calibri"/>
              </a:rPr>
              <a:t>then	</a:t>
            </a:r>
            <a:r>
              <a:rPr sz="3298" spc="-33" dirty="0">
                <a:solidFill>
                  <a:schemeClr val="accent1"/>
                </a:solidFill>
                <a:latin typeface="Wingdings"/>
                <a:cs typeface="Wingdings"/>
              </a:rPr>
              <a:t></a:t>
            </a:r>
            <a:endParaRPr sz="3298" dirty="0">
              <a:solidFill>
                <a:schemeClr val="accent1"/>
              </a:solidFill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4169" y="2088173"/>
            <a:ext cx="1801119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25" dirty="0">
                <a:latin typeface="Courier New"/>
                <a:cs typeface="Courier New"/>
              </a:rPr>
              <a:t>test[4]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7001" y="2088173"/>
            <a:ext cx="2555075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25" dirty="0">
                <a:solidFill>
                  <a:schemeClr val="accent1"/>
                </a:solidFill>
                <a:latin typeface="Courier New"/>
                <a:cs typeface="Courier New"/>
              </a:rPr>
              <a:t>IndexError</a:t>
            </a:r>
            <a:endParaRPr sz="3298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6457" y="2781839"/>
            <a:ext cx="9011876" cy="2515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692" indent="-371748">
              <a:lnSpc>
                <a:spcPts val="5104"/>
              </a:lnSpc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-8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ying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58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91" dirty="0">
                <a:latin typeface="Calibri"/>
                <a:cs typeface="Calibri"/>
              </a:rPr>
              <a:t>n</a:t>
            </a:r>
            <a:r>
              <a:rPr sz="4288" spc="-66" dirty="0">
                <a:latin typeface="Calibri"/>
                <a:cs typeface="Calibri"/>
              </a:rPr>
              <a:t>v</a:t>
            </a:r>
            <a:r>
              <a:rPr sz="4288" spc="-25" dirty="0">
                <a:latin typeface="Calibri"/>
                <a:cs typeface="Calibri"/>
              </a:rPr>
              <a:t>ert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an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inapp</a:t>
            </a:r>
            <a:r>
              <a:rPr sz="4288" spc="-91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opri</a:t>
            </a:r>
            <a:r>
              <a:rPr sz="4288" spc="-66" dirty="0">
                <a:latin typeface="Calibri"/>
                <a:cs typeface="Calibri"/>
              </a:rPr>
              <a:t>a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33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type</a:t>
            </a:r>
            <a:endParaRPr sz="4288">
              <a:latin typeface="Calibri"/>
              <a:cs typeface="Calibri"/>
            </a:endParaRPr>
          </a:p>
          <a:p>
            <a:pPr marL="351852">
              <a:lnSpc>
                <a:spcPts val="3917"/>
              </a:lnSpc>
            </a:pPr>
            <a:r>
              <a:rPr sz="3298" spc="-25" dirty="0">
                <a:latin typeface="Courier New"/>
                <a:cs typeface="Courier New"/>
              </a:rPr>
              <a:t>int(test)</a:t>
            </a:r>
            <a:endParaRPr sz="3298">
              <a:latin typeface="Courier New"/>
              <a:cs typeface="Courier New"/>
            </a:endParaRPr>
          </a:p>
          <a:p>
            <a:pPr marL="392692" indent="-371748">
              <a:lnSpc>
                <a:spcPts val="5096"/>
              </a:lnSpc>
              <a:spcBef>
                <a:spcPts val="1567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74" dirty="0">
                <a:latin typeface="Calibri"/>
                <a:cs typeface="Calibri"/>
              </a:rPr>
              <a:t>e</a:t>
            </a:r>
            <a:r>
              <a:rPr sz="4288" spc="-132" dirty="0">
                <a:latin typeface="Calibri"/>
                <a:cs typeface="Calibri"/>
              </a:rPr>
              <a:t>f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encing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n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n-</a:t>
            </a:r>
            <a:r>
              <a:rPr sz="4288" spc="-107" dirty="0">
                <a:latin typeface="Calibri"/>
                <a:cs typeface="Calibri"/>
              </a:rPr>
              <a:t>e</a:t>
            </a:r>
            <a:r>
              <a:rPr sz="4288" spc="-25" dirty="0">
                <a:latin typeface="Calibri"/>
                <a:cs typeface="Calibri"/>
              </a:rPr>
              <a:t>xi</a:t>
            </a:r>
            <a:r>
              <a:rPr sz="4288" spc="-74" dirty="0">
                <a:latin typeface="Calibri"/>
                <a:cs typeface="Calibri"/>
              </a:rPr>
              <a:t>st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66" dirty="0">
                <a:latin typeface="Calibri"/>
                <a:cs typeface="Calibri"/>
              </a:rPr>
              <a:t>n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v</a:t>
            </a:r>
            <a:r>
              <a:rPr sz="4288" spc="-16" dirty="0">
                <a:latin typeface="Calibri"/>
                <a:cs typeface="Calibri"/>
              </a:rPr>
              <a:t>ari</a:t>
            </a:r>
            <a:r>
              <a:rPr sz="4288" spc="-41" dirty="0">
                <a:latin typeface="Calibri"/>
                <a:cs typeface="Calibri"/>
              </a:rPr>
              <a:t>a</a:t>
            </a:r>
            <a:r>
              <a:rPr sz="4288" spc="-33" dirty="0">
                <a:latin typeface="Calibri"/>
                <a:cs typeface="Calibri"/>
              </a:rPr>
              <a:t>ble</a:t>
            </a:r>
            <a:endParaRPr sz="4288">
              <a:latin typeface="Calibri"/>
              <a:cs typeface="Calibri"/>
            </a:endParaRPr>
          </a:p>
          <a:p>
            <a:pPr marL="351852">
              <a:lnSpc>
                <a:spcPts val="3908"/>
              </a:lnSpc>
            </a:pPr>
            <a:r>
              <a:rPr sz="3298" spc="-25" dirty="0">
                <a:latin typeface="Courier New"/>
                <a:cs typeface="Courier New"/>
              </a:rPr>
              <a:t>a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24775" y="3400077"/>
            <a:ext cx="2966610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tabLst>
                <a:tab pos="682760" algn="l"/>
              </a:tabLst>
            </a:pPr>
            <a:r>
              <a:rPr sz="3298" spc="-33" dirty="0">
                <a:solidFill>
                  <a:schemeClr val="accent1"/>
                </a:solidFill>
                <a:latin typeface="Wingdings"/>
                <a:cs typeface="Wingdings"/>
              </a:rPr>
              <a:t></a:t>
            </a:r>
            <a:r>
              <a:rPr sz="3298" spc="-33" dirty="0">
                <a:solidFill>
                  <a:schemeClr val="accent1"/>
                </a:solidFill>
                <a:latin typeface="Times New Roman"/>
                <a:cs typeface="Times New Roman"/>
              </a:rPr>
              <a:t>	</a:t>
            </a:r>
            <a:r>
              <a:rPr sz="3298" spc="-25" dirty="0">
                <a:solidFill>
                  <a:schemeClr val="accent1"/>
                </a:solidFill>
                <a:latin typeface="Courier New"/>
                <a:cs typeface="Courier New"/>
              </a:rPr>
              <a:t>TypeError</a:t>
            </a:r>
            <a:endParaRPr sz="3298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4775" y="4743377"/>
            <a:ext cx="2966610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tabLst>
                <a:tab pos="682760" algn="l"/>
              </a:tabLst>
            </a:pPr>
            <a:r>
              <a:rPr sz="3298" spc="-33" dirty="0">
                <a:solidFill>
                  <a:schemeClr val="accent1"/>
                </a:solidFill>
                <a:latin typeface="Wingdings"/>
                <a:cs typeface="Wingdings"/>
              </a:rPr>
              <a:t></a:t>
            </a:r>
            <a:r>
              <a:rPr sz="3298" spc="-33" dirty="0">
                <a:solidFill>
                  <a:schemeClr val="accent1"/>
                </a:solidFill>
                <a:latin typeface="Times New Roman"/>
                <a:cs typeface="Times New Roman"/>
              </a:rPr>
              <a:t>	</a:t>
            </a:r>
            <a:r>
              <a:rPr sz="3298" spc="-25" dirty="0">
                <a:solidFill>
                  <a:schemeClr val="accent1"/>
                </a:solidFill>
                <a:latin typeface="Courier New"/>
                <a:cs typeface="Courier New"/>
              </a:rPr>
              <a:t>NameError</a:t>
            </a:r>
            <a:endParaRPr sz="3298" dirty="0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6456" y="5469694"/>
            <a:ext cx="14019194" cy="659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692" indent="-371748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25" dirty="0">
                <a:latin typeface="Calibri"/>
                <a:cs typeface="Calibri"/>
              </a:rPr>
              <a:t>mixing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d</a:t>
            </a:r>
            <a:r>
              <a:rPr sz="4288" spc="-66" dirty="0">
                <a:latin typeface="Calibri"/>
                <a:cs typeface="Calibri"/>
              </a:rPr>
              <a:t>a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a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types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without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app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opri</a:t>
            </a:r>
            <a:r>
              <a:rPr sz="4288" spc="-66" dirty="0">
                <a:latin typeface="Calibri"/>
                <a:cs typeface="Calibri"/>
              </a:rPr>
              <a:t>a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5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lang="en-US" sz="4288" spc="-33" dirty="0">
                <a:latin typeface="Calibri"/>
                <a:cs typeface="Calibri"/>
              </a:rPr>
              <a:t>nv</a:t>
            </a:r>
            <a:r>
              <a:rPr sz="4288" spc="-33" dirty="0">
                <a:latin typeface="Calibri"/>
                <a:cs typeface="Calibri"/>
              </a:rPr>
              <a:t>e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lang="en-US" sz="4288" spc="-25" dirty="0">
                <a:latin typeface="Calibri"/>
                <a:cs typeface="Calibri"/>
              </a:rPr>
              <a:t>s</a:t>
            </a:r>
            <a:r>
              <a:rPr sz="4288" spc="-25" dirty="0">
                <a:latin typeface="Calibri"/>
                <a:cs typeface="Calibri"/>
              </a:rPr>
              <a:t>ion</a:t>
            </a:r>
            <a:endParaRPr sz="4288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8197" y="6087593"/>
            <a:ext cx="9168951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tabLst>
                <a:tab pos="8736610" algn="l"/>
              </a:tabLst>
            </a:pPr>
            <a:r>
              <a:rPr sz="3298" spc="-8" dirty="0">
                <a:latin typeface="Courier New"/>
                <a:cs typeface="Courier New"/>
              </a:rPr>
              <a:t>'3'/</a:t>
            </a:r>
            <a:r>
              <a:rPr sz="3298" dirty="0">
                <a:latin typeface="Courier New"/>
                <a:cs typeface="Courier New"/>
              </a:rPr>
              <a:t>4	</a:t>
            </a:r>
            <a:r>
              <a:rPr sz="3298" dirty="0">
                <a:solidFill>
                  <a:schemeClr val="accent1"/>
                </a:solidFill>
                <a:latin typeface="Wingdings"/>
                <a:cs typeface="Wingdings"/>
              </a:rPr>
              <a:t>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687001" y="6119021"/>
            <a:ext cx="2303756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8" dirty="0">
                <a:solidFill>
                  <a:schemeClr val="accent1"/>
                </a:solidFill>
                <a:latin typeface="Courier New"/>
                <a:cs typeface="Courier New"/>
              </a:rPr>
              <a:t>TypeError</a:t>
            </a:r>
            <a:endParaRPr sz="3298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6456" y="6813413"/>
            <a:ext cx="10616129" cy="1155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692" indent="-371748">
              <a:lnSpc>
                <a:spcPts val="5071"/>
              </a:lnSpc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107" dirty="0">
                <a:latin typeface="Calibri"/>
                <a:cs typeface="Calibri"/>
              </a:rPr>
              <a:t>f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66" dirty="0">
                <a:latin typeface="Calibri"/>
                <a:cs typeface="Calibri"/>
              </a:rPr>
              <a:t>g</a:t>
            </a:r>
            <a:r>
              <a:rPr sz="4288" spc="-49" dirty="0">
                <a:latin typeface="Calibri"/>
                <a:cs typeface="Calibri"/>
              </a:rPr>
              <a:t>e</a:t>
            </a:r>
            <a:r>
              <a:rPr sz="4288" spc="-82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ting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spc="-58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close </a:t>
            </a:r>
            <a:r>
              <a:rPr sz="4288" spc="-16" dirty="0">
                <a:latin typeface="Calibri"/>
                <a:cs typeface="Calibri"/>
              </a:rPr>
              <a:t>p</a:t>
            </a:r>
            <a:r>
              <a:rPr sz="4288" spc="-25" dirty="0">
                <a:latin typeface="Calibri"/>
                <a:cs typeface="Calibri"/>
              </a:rPr>
              <a:t>a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66" dirty="0">
                <a:latin typeface="Calibri"/>
                <a:cs typeface="Calibri"/>
              </a:rPr>
              <a:t>n</a:t>
            </a:r>
            <a:r>
              <a:rPr sz="4288" spc="-16" dirty="0">
                <a:latin typeface="Calibri"/>
                <a:cs typeface="Calibri"/>
              </a:rPr>
              <a:t>thesis, q</a:t>
            </a:r>
            <a:r>
              <a:rPr sz="4288" spc="-33" dirty="0">
                <a:latin typeface="Calibri"/>
                <a:cs typeface="Calibri"/>
              </a:rPr>
              <a:t>uo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spc="-74" dirty="0">
                <a:latin typeface="Calibri"/>
                <a:cs typeface="Calibri"/>
              </a:rPr>
              <a:t>a</a:t>
            </a:r>
            <a:r>
              <a:rPr sz="4288" spc="-16" dirty="0">
                <a:latin typeface="Calibri"/>
                <a:cs typeface="Calibri"/>
              </a:rPr>
              <a:t>tion,</a:t>
            </a:r>
            <a:r>
              <a:rPr sz="4288" spc="33" dirty="0">
                <a:latin typeface="Calibri"/>
                <a:cs typeface="Calibri"/>
              </a:rPr>
              <a:t> </a:t>
            </a:r>
            <a:r>
              <a:rPr sz="4288" spc="-49" dirty="0">
                <a:latin typeface="Calibri"/>
                <a:cs typeface="Calibri"/>
              </a:rPr>
              <a:t>e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16" dirty="0">
                <a:latin typeface="Calibri"/>
                <a:cs typeface="Calibri"/>
              </a:rPr>
              <a:t>c.</a:t>
            </a:r>
            <a:endParaRPr sz="4288">
              <a:latin typeface="Calibri"/>
              <a:cs typeface="Calibri"/>
            </a:endParaRPr>
          </a:p>
          <a:p>
            <a:pPr marL="351852">
              <a:lnSpc>
                <a:spcPts val="3884"/>
              </a:lnSpc>
            </a:pPr>
            <a:r>
              <a:rPr sz="3298" spc="-25" dirty="0">
                <a:latin typeface="Courier New"/>
                <a:cs typeface="Courier New"/>
              </a:rPr>
              <a:t>a = len([1,2,3]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8197" y="7959421"/>
            <a:ext cx="9168951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tabLst>
                <a:tab pos="8736610" algn="l"/>
              </a:tabLst>
            </a:pPr>
            <a:r>
              <a:rPr sz="3298" spc="-25" dirty="0">
                <a:latin typeface="Courier New"/>
                <a:cs typeface="Courier New"/>
              </a:rPr>
              <a:t>print(a)	</a:t>
            </a:r>
            <a:r>
              <a:rPr sz="3298" spc="-33" dirty="0">
                <a:solidFill>
                  <a:schemeClr val="accent1"/>
                </a:solidFill>
                <a:latin typeface="Wingdings"/>
                <a:cs typeface="Wingdings"/>
              </a:rPr>
              <a:t></a:t>
            </a:r>
            <a:endParaRPr sz="3298" dirty="0">
              <a:solidFill>
                <a:schemeClr val="accent1"/>
              </a:solidFill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87001" y="7990816"/>
            <a:ext cx="2806394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25" dirty="0">
                <a:solidFill>
                  <a:schemeClr val="accent1"/>
                </a:solidFill>
                <a:latin typeface="Courier New"/>
                <a:cs typeface="Courier New"/>
              </a:rPr>
              <a:t>SyntaxError</a:t>
            </a:r>
            <a:endParaRPr sz="3298">
              <a:solidFill>
                <a:schemeClr val="accent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9650" y="45626"/>
            <a:ext cx="28271767" cy="2374962"/>
          </a:xfrm>
          <a:prstGeom prst="rect">
            <a:avLst/>
          </a:prstGeom>
        </p:spPr>
        <p:txBody>
          <a:bodyPr vert="horz" wrap="square" lIns="0" tIns="1026113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322" dirty="0"/>
              <a:t>L</a:t>
            </a:r>
            <a:r>
              <a:rPr spc="-82" dirty="0"/>
              <a:t>OGI</a:t>
            </a:r>
            <a:r>
              <a:rPr dirty="0"/>
              <a:t>C</a:t>
            </a:r>
            <a:r>
              <a:rPr spc="-157" dirty="0"/>
              <a:t> </a:t>
            </a:r>
            <a:r>
              <a:rPr spc="-124" dirty="0"/>
              <a:t>E</a:t>
            </a:r>
            <a:r>
              <a:rPr spc="-82" dirty="0"/>
              <a:t>R</a:t>
            </a:r>
            <a:r>
              <a:rPr spc="-165" dirty="0"/>
              <a:t>R</a:t>
            </a:r>
            <a:r>
              <a:rPr spc="-82" dirty="0"/>
              <a:t>O</a:t>
            </a:r>
            <a:r>
              <a:rPr spc="-206" dirty="0"/>
              <a:t>R</a:t>
            </a:r>
            <a:r>
              <a:rPr spc="-41" dirty="0"/>
              <a:t>S</a:t>
            </a:r>
            <a:r>
              <a:rPr spc="-188" dirty="0"/>
              <a:t> </a:t>
            </a:r>
            <a:r>
              <a:rPr dirty="0"/>
              <a:t>-</a:t>
            </a:r>
            <a:r>
              <a:rPr spc="-157" dirty="0"/>
              <a:t> </a:t>
            </a:r>
            <a:r>
              <a:rPr spc="-82" dirty="0"/>
              <a:t>HAR</a:t>
            </a:r>
            <a:r>
              <a:rPr spc="-49" dirty="0"/>
              <a:t>D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8661" y="3123086"/>
            <a:ext cx="7091381" cy="3749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692" indent="-371748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th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nk</a:t>
            </a:r>
            <a:r>
              <a:rPr sz="4288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b</a:t>
            </a:r>
            <a:r>
              <a:rPr sz="4288" spc="-66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f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wr</a:t>
            </a:r>
            <a:r>
              <a:rPr sz="4288" spc="-33" dirty="0">
                <a:latin typeface="Calibri"/>
                <a:cs typeface="Calibri"/>
              </a:rPr>
              <a:t>i</a:t>
            </a:r>
            <a:r>
              <a:rPr sz="4288" dirty="0">
                <a:latin typeface="Calibri"/>
                <a:cs typeface="Calibri"/>
              </a:rPr>
              <a:t>ting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n</a:t>
            </a:r>
            <a:r>
              <a:rPr sz="4288" spc="-49" dirty="0">
                <a:latin typeface="Calibri"/>
                <a:cs typeface="Calibri"/>
              </a:rPr>
              <a:t>e</a:t>
            </a:r>
            <a:r>
              <a:rPr sz="4288" spc="-33" dirty="0">
                <a:latin typeface="Calibri"/>
                <a:cs typeface="Calibri"/>
              </a:rPr>
              <a:t>w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82" dirty="0">
                <a:latin typeface="Calibri"/>
                <a:cs typeface="Calibri"/>
              </a:rPr>
              <a:t>c</a:t>
            </a:r>
            <a:r>
              <a:rPr sz="4288" spc="-8" dirty="0">
                <a:latin typeface="Calibri"/>
                <a:cs typeface="Calibri"/>
              </a:rPr>
              <a:t>ode</a:t>
            </a:r>
            <a:endParaRPr sz="4288">
              <a:latin typeface="Calibri"/>
              <a:cs typeface="Calibri"/>
            </a:endParaRPr>
          </a:p>
          <a:p>
            <a:pPr marL="392692" indent="-371748">
              <a:spcBef>
                <a:spcPts val="1789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88" b="1" spc="-12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58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4288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pictu</a:t>
            </a:r>
            <a:r>
              <a:rPr sz="4288" spc="-66" dirty="0">
                <a:latin typeface="Calibri"/>
                <a:cs typeface="Calibri"/>
              </a:rPr>
              <a:t>r</a:t>
            </a:r>
            <a:r>
              <a:rPr sz="4288" spc="-16" dirty="0">
                <a:latin typeface="Calibri"/>
                <a:cs typeface="Calibri"/>
              </a:rPr>
              <a:t>es,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a</a:t>
            </a:r>
            <a:r>
              <a:rPr sz="4288" spc="-165" dirty="0">
                <a:latin typeface="Calibri"/>
                <a:cs typeface="Calibri"/>
              </a:rPr>
              <a:t>k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b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eak</a:t>
            </a:r>
            <a:endParaRPr sz="4288">
              <a:latin typeface="Calibri"/>
              <a:cs typeface="Calibri"/>
            </a:endParaRPr>
          </a:p>
          <a:p>
            <a:pPr marL="392692" indent="-371748">
              <a:spcBef>
                <a:spcPts val="1789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xplai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88" b="1" spc="5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the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82" dirty="0">
                <a:latin typeface="Calibri"/>
                <a:cs typeface="Calibri"/>
              </a:rPr>
              <a:t>c</a:t>
            </a:r>
            <a:r>
              <a:rPr sz="4288" spc="-33" dirty="0">
                <a:latin typeface="Calibri"/>
                <a:cs typeface="Calibri"/>
              </a:rPr>
              <a:t>od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49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o</a:t>
            </a:r>
            <a:endParaRPr sz="4288">
              <a:latin typeface="Calibri"/>
              <a:cs typeface="Calibri"/>
            </a:endParaRPr>
          </a:p>
          <a:p>
            <a:pPr marL="766535" lvl="1" indent="-414683">
              <a:spcBef>
                <a:spcPts val="206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8" dirty="0">
                <a:latin typeface="Calibri"/>
                <a:cs typeface="Calibri"/>
              </a:rPr>
              <a:t>someon</a:t>
            </a:r>
            <a:r>
              <a:rPr sz="3958" dirty="0">
                <a:latin typeface="Calibri"/>
                <a:cs typeface="Calibri"/>
              </a:rPr>
              <a:t>e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16" dirty="0">
                <a:latin typeface="Calibri"/>
                <a:cs typeface="Calibri"/>
              </a:rPr>
              <a:t>else</a:t>
            </a:r>
            <a:endParaRPr sz="3958">
              <a:latin typeface="Calibri"/>
              <a:cs typeface="Calibri"/>
            </a:endParaRPr>
          </a:p>
          <a:p>
            <a:pPr marL="766535" lvl="1" indent="-414683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dirty="0">
                <a:latin typeface="Calibri"/>
                <a:cs typeface="Calibri"/>
              </a:rPr>
              <a:t>a </a:t>
            </a:r>
            <a:r>
              <a:rPr sz="3958" spc="-33" dirty="0">
                <a:latin typeface="Calibri"/>
                <a:cs typeface="Calibri"/>
              </a:rPr>
              <a:t>r</a:t>
            </a:r>
            <a:r>
              <a:rPr sz="3958" spc="-8" dirty="0">
                <a:latin typeface="Calibri"/>
                <a:cs typeface="Calibri"/>
              </a:rPr>
              <a:t>ubbe</a:t>
            </a:r>
            <a:r>
              <a:rPr sz="3958" dirty="0">
                <a:latin typeface="Calibri"/>
                <a:cs typeface="Calibri"/>
              </a:rPr>
              <a:t>r</a:t>
            </a:r>
            <a:r>
              <a:rPr sz="3958" spc="25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ducky</a:t>
            </a:r>
            <a:endParaRPr sz="3958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85650" y="3118833"/>
            <a:ext cx="5875834" cy="493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19</a:t>
            </a:fld>
            <a:endParaRPr spc="-1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250" y="789643"/>
            <a:ext cx="28271767" cy="10901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76466">
              <a:lnSpc>
                <a:spcPts val="8790"/>
              </a:lnSpc>
            </a:pPr>
            <a:r>
              <a:rPr lang="en-US" sz="7200" spc="-132" dirty="0"/>
              <a:t>Content</a:t>
            </a:r>
            <a:endParaRPr sz="7200" dirty="0"/>
          </a:p>
        </p:txBody>
      </p:sp>
      <p:sp>
        <p:nvSpPr>
          <p:cNvPr id="4" name="object 4"/>
          <p:cNvSpPr txBox="1"/>
          <p:nvPr/>
        </p:nvSpPr>
        <p:spPr>
          <a:xfrm>
            <a:off x="9346262" y="10855089"/>
            <a:ext cx="1415761" cy="228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6.00</a:t>
            </a:r>
            <a:r>
              <a:rPr sz="1484" spc="-2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84" spc="-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1484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484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8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4908" y="10842839"/>
            <a:ext cx="19581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87"/>
            <a:fld id="{81D60167-4931-47E6-BA6A-407CBD079E47}" type="slidenum"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pPr marL="41887"/>
              <a:t>2</a:t>
            </a:fld>
            <a:endParaRPr sz="173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650" y="2749136"/>
            <a:ext cx="11547056" cy="8309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lang="en-US" sz="6000" spc="-25" dirty="0">
                <a:latin typeface="Calibri"/>
                <a:cs typeface="Calibri"/>
              </a:rPr>
              <a:t>Defensive programming</a:t>
            </a:r>
          </a:p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lang="en-US" sz="6000" spc="-25" dirty="0">
                <a:latin typeface="Calibri"/>
                <a:cs typeface="Calibri"/>
              </a:rPr>
              <a:t>Black Box testing</a:t>
            </a:r>
          </a:p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lang="en-US" sz="6000" spc="-25" dirty="0">
                <a:latin typeface="Calibri"/>
                <a:cs typeface="Calibri"/>
              </a:rPr>
              <a:t>Glass Box testing</a:t>
            </a:r>
          </a:p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lang="en-US" sz="6000" spc="-25" dirty="0">
                <a:latin typeface="Calibri"/>
                <a:cs typeface="Calibri"/>
              </a:rPr>
              <a:t>Debugging</a:t>
            </a:r>
          </a:p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lang="en-US" sz="6000" spc="-25" dirty="0">
                <a:latin typeface="Calibri"/>
                <a:cs typeface="Calibri"/>
              </a:rPr>
              <a:t>Errors and exceptions</a:t>
            </a:r>
          </a:p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lang="en-US" sz="6000" spc="-25" dirty="0">
                <a:latin typeface="Calibri"/>
                <a:cs typeface="Calibri"/>
              </a:rPr>
              <a:t>Dealing exceptions</a:t>
            </a:r>
          </a:p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endParaRPr lang="en-US" sz="6000" spc="-25" dirty="0">
              <a:latin typeface="Calibri"/>
              <a:cs typeface="Calibri"/>
            </a:endParaRPr>
          </a:p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endParaRPr lang="en-US" sz="6000" spc="-25" dirty="0">
              <a:latin typeface="Calibri"/>
              <a:cs typeface="Calibri"/>
            </a:endParaRPr>
          </a:p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endParaRPr sz="6000" dirty="0">
              <a:latin typeface="Calibri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3824E-9194-44D1-B59C-8C7340F70A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1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857" y="964204"/>
            <a:ext cx="17144025" cy="2233140"/>
          </a:xfrm>
          <a:prstGeom prst="rect">
            <a:avLst/>
          </a:prstGeom>
        </p:spPr>
        <p:txBody>
          <a:bodyPr vert="horz" wrap="square" lIns="0" tIns="1005170" rIns="0" bIns="0" rtlCol="0" anchor="ctr">
            <a:spAutoFit/>
          </a:bodyPr>
          <a:lstStyle/>
          <a:p>
            <a:pPr marL="476466">
              <a:lnSpc>
                <a:spcPct val="100000"/>
              </a:lnSpc>
            </a:pPr>
            <a:r>
              <a:rPr u="none" spc="-74" dirty="0"/>
              <a:t>D</a:t>
            </a:r>
            <a:r>
              <a:rPr u="none" spc="-82" dirty="0"/>
              <a:t>O</a:t>
            </a:r>
            <a:r>
              <a:rPr u="none" spc="-74" dirty="0"/>
              <a:t>N</a:t>
            </a:r>
            <a:r>
              <a:rPr u="none" spc="-41" dirty="0"/>
              <a:t>’</a:t>
            </a:r>
            <a:r>
              <a:rPr u="none" dirty="0">
                <a:latin typeface="Calibri Light"/>
                <a:cs typeface="Calibri Light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47772" y="1758814"/>
            <a:ext cx="1291151" cy="1218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7916" spc="-82" dirty="0">
                <a:latin typeface="Calibri Light"/>
                <a:cs typeface="Calibri Light"/>
              </a:rPr>
              <a:t>DO</a:t>
            </a:r>
            <a:endParaRPr sz="7916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2654" y="3044100"/>
            <a:ext cx="6630630" cy="3276568"/>
          </a:xfrm>
          <a:custGeom>
            <a:avLst/>
            <a:gdLst/>
            <a:ahLst/>
            <a:cxnLst/>
            <a:rect l="l" t="t" r="r" b="b"/>
            <a:pathLst>
              <a:path w="4020820" h="1986914">
                <a:moveTo>
                  <a:pt x="0" y="1986533"/>
                </a:moveTo>
                <a:lnTo>
                  <a:pt x="4020312" y="1986533"/>
                </a:lnTo>
                <a:lnTo>
                  <a:pt x="4020312" y="0"/>
                </a:lnTo>
                <a:lnTo>
                  <a:pt x="0" y="0"/>
                </a:lnTo>
                <a:lnTo>
                  <a:pt x="0" y="198653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5" name="object 5"/>
          <p:cNvSpPr/>
          <p:nvPr/>
        </p:nvSpPr>
        <p:spPr>
          <a:xfrm>
            <a:off x="2902654" y="3044100"/>
            <a:ext cx="6630630" cy="3276568"/>
          </a:xfrm>
          <a:custGeom>
            <a:avLst/>
            <a:gdLst/>
            <a:ahLst/>
            <a:cxnLst/>
            <a:rect l="l" t="t" r="r" b="b"/>
            <a:pathLst>
              <a:path w="4020820" h="1986914">
                <a:moveTo>
                  <a:pt x="0" y="1986533"/>
                </a:moveTo>
                <a:lnTo>
                  <a:pt x="4020312" y="1986533"/>
                </a:lnTo>
                <a:lnTo>
                  <a:pt x="4020312" y="0"/>
                </a:lnTo>
                <a:lnTo>
                  <a:pt x="0" y="0"/>
                </a:lnTo>
                <a:lnTo>
                  <a:pt x="0" y="1986533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6" name="object 6"/>
          <p:cNvSpPr txBox="1"/>
          <p:nvPr/>
        </p:nvSpPr>
        <p:spPr>
          <a:xfrm>
            <a:off x="3032293" y="3145635"/>
            <a:ext cx="3899631" cy="1370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2174" indent="-471230">
              <a:buClr>
                <a:srgbClr val="FFFFFF"/>
              </a:buClr>
              <a:buFont typeface="Arial"/>
              <a:buChar char="•"/>
              <a:tabLst>
                <a:tab pos="492174" algn="l"/>
              </a:tabLst>
            </a:pPr>
            <a:r>
              <a:rPr sz="2968" spc="-99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33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968" spc="-4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968" spc="-4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2968" spc="-66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endParaRPr sz="2968">
              <a:latin typeface="Calibri"/>
              <a:cs typeface="Calibri"/>
            </a:endParaRPr>
          </a:p>
          <a:p>
            <a:pPr marL="492174" indent="-471230">
              <a:buClr>
                <a:srgbClr val="FFFFFF"/>
              </a:buClr>
              <a:buFont typeface="Arial"/>
              <a:buChar char="•"/>
              <a:tabLst>
                <a:tab pos="492174" algn="l"/>
              </a:tabLst>
            </a:pPr>
            <a:r>
              <a:rPr sz="2968" spc="-27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2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2968" spc="-7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2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endParaRPr sz="2968">
              <a:latin typeface="Calibri"/>
              <a:cs typeface="Calibri"/>
            </a:endParaRPr>
          </a:p>
          <a:p>
            <a:pPr marL="492174" indent="-471230">
              <a:buClr>
                <a:srgbClr val="FFFFFF"/>
              </a:buClr>
              <a:buFont typeface="Arial"/>
              <a:buChar char="•"/>
              <a:tabLst>
                <a:tab pos="492174" algn="l"/>
              </a:tabLst>
            </a:pP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Deb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968" spc="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49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25" dirty="0">
                <a:solidFill>
                  <a:srgbClr val="FFFFFF"/>
                </a:solidFill>
                <a:latin typeface="Calibri"/>
                <a:cs typeface="Calibri"/>
              </a:rPr>
              <a:t>og</a:t>
            </a:r>
            <a:r>
              <a:rPr sz="2968" spc="-7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2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endParaRPr sz="2968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48304" y="3044101"/>
            <a:ext cx="6630630" cy="2283638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8411" indent="-471230">
              <a:buClr>
                <a:srgbClr val="FFFFFF"/>
              </a:buClr>
              <a:buFont typeface="Arial"/>
              <a:buChar char="•"/>
              <a:tabLst>
                <a:tab pos="609458" algn="l"/>
              </a:tabLst>
            </a:pPr>
            <a:r>
              <a:rPr sz="2968" spc="-99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e a 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unction</a:t>
            </a:r>
            <a:endParaRPr sz="2968">
              <a:latin typeface="Calibri"/>
              <a:cs typeface="Calibri"/>
            </a:endParaRPr>
          </a:p>
          <a:p>
            <a:pPr marL="608411" indent="-471230">
              <a:buClr>
                <a:srgbClr val="FFFFFF"/>
              </a:buClr>
              <a:buFont typeface="Arial"/>
              <a:buChar char="•"/>
              <a:tabLst>
                <a:tab pos="609458" algn="l"/>
              </a:tabLst>
            </a:pPr>
            <a:r>
              <a:rPr sz="2968" spc="-27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968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nction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968" spc="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deb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968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nction</a:t>
            </a:r>
            <a:endParaRPr sz="2968">
              <a:latin typeface="Calibri"/>
              <a:cs typeface="Calibri"/>
            </a:endParaRPr>
          </a:p>
          <a:p>
            <a:pPr marL="608411" indent="-471230">
              <a:buClr>
                <a:srgbClr val="FFFFFF"/>
              </a:buClr>
              <a:buFont typeface="Arial"/>
              <a:buChar char="•"/>
              <a:tabLst>
                <a:tab pos="609458" algn="l"/>
              </a:tabLst>
            </a:pPr>
            <a:r>
              <a:rPr sz="2968" spc="-124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2968" spc="-3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nction</a:t>
            </a:r>
            <a:endParaRPr sz="2968">
              <a:latin typeface="Calibri"/>
              <a:cs typeface="Calibri"/>
            </a:endParaRPr>
          </a:p>
          <a:p>
            <a:pPr marL="608411" indent="-471230">
              <a:buClr>
                <a:srgbClr val="FFFFFF"/>
              </a:buClr>
              <a:buFont typeface="Arial"/>
              <a:buChar char="•"/>
              <a:tabLst>
                <a:tab pos="609458" algn="l"/>
              </a:tabLst>
            </a:pPr>
            <a:r>
              <a:rPr sz="2968" spc="-27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968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nction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968" spc="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deb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968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968" spc="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nction</a:t>
            </a:r>
            <a:endParaRPr sz="2968">
              <a:latin typeface="Calibri"/>
              <a:cs typeface="Calibri"/>
            </a:endParaRPr>
          </a:p>
          <a:p>
            <a:pPr marL="608411" indent="-471230">
              <a:buClr>
                <a:srgbClr val="FFFFFF"/>
              </a:buClr>
              <a:buFont typeface="Arial"/>
              <a:buChar char="•"/>
              <a:tabLst>
                <a:tab pos="609458" algn="l"/>
              </a:tabLst>
            </a:pP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***</a:t>
            </a:r>
            <a:r>
              <a:rPr sz="2968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968" spc="-33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eg</a:t>
            </a:r>
            <a:r>
              <a:rPr sz="2968" spc="-82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3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r>
              <a:rPr sz="2968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ting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***</a:t>
            </a:r>
            <a:endParaRPr sz="2968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02654" y="7330344"/>
            <a:ext cx="6630630" cy="3429456"/>
          </a:xfrm>
          <a:custGeom>
            <a:avLst/>
            <a:gdLst/>
            <a:ahLst/>
            <a:cxnLst/>
            <a:rect l="l" t="t" r="r" b="b"/>
            <a:pathLst>
              <a:path w="4020820" h="2079625">
                <a:moveTo>
                  <a:pt x="0" y="2079498"/>
                </a:moveTo>
                <a:lnTo>
                  <a:pt x="4020312" y="2079498"/>
                </a:lnTo>
                <a:lnTo>
                  <a:pt x="4020312" y="0"/>
                </a:lnTo>
                <a:lnTo>
                  <a:pt x="0" y="0"/>
                </a:lnTo>
                <a:lnTo>
                  <a:pt x="0" y="207949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9" name="object 9"/>
          <p:cNvSpPr/>
          <p:nvPr/>
        </p:nvSpPr>
        <p:spPr>
          <a:xfrm>
            <a:off x="2902654" y="7330344"/>
            <a:ext cx="6630630" cy="3429456"/>
          </a:xfrm>
          <a:custGeom>
            <a:avLst/>
            <a:gdLst/>
            <a:ahLst/>
            <a:cxnLst/>
            <a:rect l="l" t="t" r="r" b="b"/>
            <a:pathLst>
              <a:path w="4020820" h="2079625">
                <a:moveTo>
                  <a:pt x="0" y="2079498"/>
                </a:moveTo>
                <a:lnTo>
                  <a:pt x="4020312" y="2079498"/>
                </a:lnTo>
                <a:lnTo>
                  <a:pt x="4020312" y="0"/>
                </a:lnTo>
                <a:lnTo>
                  <a:pt x="0" y="0"/>
                </a:lnTo>
                <a:lnTo>
                  <a:pt x="0" y="2079498"/>
                </a:lnTo>
                <a:close/>
              </a:path>
            </a:pathLst>
          </a:custGeom>
          <a:ln w="16002">
            <a:solidFill>
              <a:srgbClr val="001344"/>
            </a:solidFill>
          </a:ln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10" name="object 10"/>
          <p:cNvSpPr txBox="1"/>
          <p:nvPr/>
        </p:nvSpPr>
        <p:spPr>
          <a:xfrm>
            <a:off x="3032293" y="7432218"/>
            <a:ext cx="6348942" cy="2740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2174" indent="-471230">
              <a:buClr>
                <a:srgbClr val="FFFFFF"/>
              </a:buClr>
              <a:buFont typeface="Arial"/>
              <a:buChar char="•"/>
              <a:tabLst>
                <a:tab pos="492174" algn="l"/>
              </a:tabLst>
            </a:pP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68" spc="-33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49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2968">
              <a:latin typeface="Calibri"/>
              <a:cs typeface="Calibri"/>
            </a:endParaRPr>
          </a:p>
          <a:p>
            <a:pPr marL="492174" indent="-471230">
              <a:buClr>
                <a:srgbClr val="FFFFFF"/>
              </a:buClr>
              <a:buFont typeface="Arial"/>
              <a:buChar char="•"/>
              <a:tabLst>
                <a:tab pos="492174" algn="l"/>
              </a:tabLst>
            </a:pPr>
            <a:r>
              <a:rPr sz="2968" spc="-66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25" dirty="0">
                <a:solidFill>
                  <a:srgbClr val="FFFFFF"/>
                </a:solidFill>
                <a:latin typeface="Calibri"/>
                <a:cs typeface="Calibri"/>
              </a:rPr>
              <a:t>emember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25" dirty="0">
                <a:solidFill>
                  <a:srgbClr val="FFFFFF"/>
                </a:solidFill>
                <a:latin typeface="Calibri"/>
                <a:cs typeface="Calibri"/>
              </a:rPr>
              <a:t>whe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66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2968">
              <a:latin typeface="Calibri"/>
              <a:cs typeface="Calibri"/>
            </a:endParaRPr>
          </a:p>
          <a:p>
            <a:pPr marL="492174" indent="-471230">
              <a:buClr>
                <a:srgbClr val="FFFFFF"/>
              </a:buClr>
              <a:buFont typeface="Arial"/>
              <a:buChar char="•"/>
              <a:tabLst>
                <a:tab pos="492174" algn="l"/>
              </a:tabLst>
            </a:pPr>
            <a:r>
              <a:rPr sz="2968" spc="-27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2968">
              <a:latin typeface="Calibri"/>
              <a:cs typeface="Calibri"/>
            </a:endParaRPr>
          </a:p>
          <a:p>
            <a:pPr marL="492174" marR="8377" indent="-471230">
              <a:buClr>
                <a:srgbClr val="FFFFFF"/>
              </a:buClr>
              <a:buFont typeface="Arial"/>
              <a:buChar char="•"/>
              <a:tabLst>
                <a:tab pos="492174" algn="l"/>
              </a:tabLst>
            </a:pP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968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49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25" dirty="0">
                <a:solidFill>
                  <a:srgbClr val="FFFFFF"/>
                </a:solidFill>
                <a:latin typeface="Calibri"/>
                <a:cs typeface="Calibri"/>
              </a:rPr>
              <a:t>whe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66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 wh</a:t>
            </a:r>
            <a:r>
              <a:rPr sz="2968" spc="-3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cha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68" spc="-33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mad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968">
              <a:latin typeface="Calibri"/>
              <a:cs typeface="Calibri"/>
            </a:endParaRPr>
          </a:p>
          <a:p>
            <a:pPr marL="492174" indent="-471230">
              <a:buClr>
                <a:srgbClr val="FFFFFF"/>
              </a:buClr>
              <a:buFont typeface="Arial"/>
              <a:buChar char="•"/>
              <a:tabLst>
                <a:tab pos="492174" algn="l"/>
              </a:tabLst>
            </a:pPr>
            <a:r>
              <a:rPr sz="2968" spc="-82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anic</a:t>
            </a:r>
            <a:endParaRPr sz="296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48304" y="7330344"/>
            <a:ext cx="6630630" cy="3197094"/>
          </a:xfrm>
          <a:prstGeom prst="rect">
            <a:avLst/>
          </a:prstGeom>
          <a:solidFill>
            <a:srgbClr val="001F5F"/>
          </a:solidFill>
          <a:ln w="16002">
            <a:solidFill>
              <a:srgbClr val="00134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8411" indent="-471230">
              <a:buClr>
                <a:srgbClr val="FFFFFF"/>
              </a:buClr>
              <a:buFont typeface="Arial"/>
              <a:buChar char="•"/>
              <a:tabLst>
                <a:tab pos="609458" algn="l"/>
              </a:tabLst>
            </a:pP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Bac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p </a:t>
            </a:r>
            <a:r>
              <a:rPr sz="2968" spc="-49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2968">
              <a:latin typeface="Calibri"/>
              <a:cs typeface="Calibri"/>
            </a:endParaRPr>
          </a:p>
          <a:p>
            <a:pPr marL="608411" indent="-471230">
              <a:buClr>
                <a:srgbClr val="FFFFFF"/>
              </a:buClr>
              <a:buFont typeface="Arial"/>
              <a:buChar char="•"/>
              <a:tabLst>
                <a:tab pos="609458" algn="l"/>
              </a:tabLst>
            </a:pP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68" spc="-33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49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2968">
              <a:latin typeface="Calibri"/>
              <a:cs typeface="Calibri"/>
            </a:endParaRPr>
          </a:p>
          <a:p>
            <a:pPr marL="608411" marR="1411597" indent="-471230">
              <a:buClr>
                <a:srgbClr val="FFFFFF"/>
              </a:buClr>
              <a:buFont typeface="Arial"/>
              <a:buChar char="•"/>
              <a:tabLst>
                <a:tab pos="609458" algn="l"/>
              </a:tabLst>
            </a:pPr>
            <a:r>
              <a:rPr sz="2968" spc="-124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ri</a:t>
            </a:r>
            <a:r>
              <a:rPr sz="2968" spc="-3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68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sz="2968" spc="-3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49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tial</a:t>
            </a:r>
            <a:r>
              <a:rPr sz="2968" spc="1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968" spc="-49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968" spc="-33" dirty="0">
                <a:solidFill>
                  <a:srgbClr val="FFFFFF"/>
                </a:solidFill>
                <a:latin typeface="Calibri"/>
                <a:cs typeface="Calibri"/>
              </a:rPr>
              <a:t>omme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968">
              <a:latin typeface="Calibri"/>
              <a:cs typeface="Calibri"/>
            </a:endParaRPr>
          </a:p>
          <a:p>
            <a:pPr marL="608411" indent="-471230">
              <a:buClr>
                <a:srgbClr val="FFFFFF"/>
              </a:buClr>
              <a:buFont typeface="Arial"/>
              <a:buChar char="•"/>
              <a:tabLst>
                <a:tab pos="609458" algn="l"/>
              </a:tabLst>
            </a:pPr>
            <a:r>
              <a:rPr sz="2968" spc="-272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ode</a:t>
            </a:r>
            <a:endParaRPr sz="2968">
              <a:latin typeface="Calibri"/>
              <a:cs typeface="Calibri"/>
            </a:endParaRPr>
          </a:p>
          <a:p>
            <a:pPr marL="608411" marR="1314209" indent="-471230">
              <a:buClr>
                <a:srgbClr val="FFFFFF"/>
              </a:buClr>
              <a:buFont typeface="Arial"/>
              <a:buChar char="•"/>
              <a:tabLst>
                <a:tab pos="609458" algn="l"/>
              </a:tabLst>
            </a:pP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Comp</a:t>
            </a:r>
            <a:r>
              <a:rPr sz="2968" spc="8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968" spc="-58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 n</a:t>
            </a:r>
            <a:r>
              <a:rPr sz="2968" spc="-4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968" spc="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68" spc="-49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66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sio</a:t>
            </a:r>
            <a:r>
              <a:rPr sz="2968" dirty="0">
                <a:solidFill>
                  <a:srgbClr val="FFFFFF"/>
                </a:solidFill>
                <a:latin typeface="Calibri"/>
                <a:cs typeface="Calibri"/>
              </a:rPr>
              <a:t>n with 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old </a:t>
            </a:r>
            <a:r>
              <a:rPr sz="2968" spc="-49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968" spc="-1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968" spc="-66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968" spc="-8" dirty="0">
                <a:solidFill>
                  <a:srgbClr val="FFFFFF"/>
                </a:solidFill>
                <a:latin typeface="Calibri"/>
                <a:cs typeface="Calibri"/>
              </a:rPr>
              <a:t>sion</a:t>
            </a:r>
            <a:endParaRPr sz="2968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48861" y="3257720"/>
            <a:ext cx="1663731" cy="12741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13" name="object 13"/>
          <p:cNvSpPr/>
          <p:nvPr/>
        </p:nvSpPr>
        <p:spPr>
          <a:xfrm>
            <a:off x="8848862" y="3257720"/>
            <a:ext cx="1663940" cy="1274396"/>
          </a:xfrm>
          <a:custGeom>
            <a:avLst/>
            <a:gdLst/>
            <a:ahLst/>
            <a:cxnLst/>
            <a:rect l="l" t="t" r="r" b="b"/>
            <a:pathLst>
              <a:path w="1009014" h="772794">
                <a:moveTo>
                  <a:pt x="0" y="193166"/>
                </a:moveTo>
                <a:lnTo>
                  <a:pt x="622554" y="193166"/>
                </a:lnTo>
                <a:lnTo>
                  <a:pt x="622554" y="0"/>
                </a:lnTo>
                <a:lnTo>
                  <a:pt x="1008888" y="386333"/>
                </a:lnTo>
                <a:lnTo>
                  <a:pt x="622554" y="772667"/>
                </a:lnTo>
                <a:lnTo>
                  <a:pt x="622554" y="579500"/>
                </a:lnTo>
                <a:lnTo>
                  <a:pt x="0" y="579500"/>
                </a:lnTo>
                <a:lnTo>
                  <a:pt x="0" y="193166"/>
                </a:lnTo>
                <a:close/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14" name="object 14"/>
          <p:cNvSpPr/>
          <p:nvPr/>
        </p:nvSpPr>
        <p:spPr>
          <a:xfrm>
            <a:off x="8778492" y="7401968"/>
            <a:ext cx="1663731" cy="12729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15" name="object 15"/>
          <p:cNvSpPr/>
          <p:nvPr/>
        </p:nvSpPr>
        <p:spPr>
          <a:xfrm>
            <a:off x="8778493" y="7401968"/>
            <a:ext cx="1663940" cy="1273349"/>
          </a:xfrm>
          <a:custGeom>
            <a:avLst/>
            <a:gdLst/>
            <a:ahLst/>
            <a:cxnLst/>
            <a:rect l="l" t="t" r="r" b="b"/>
            <a:pathLst>
              <a:path w="1009014" h="772160">
                <a:moveTo>
                  <a:pt x="0" y="192912"/>
                </a:moveTo>
                <a:lnTo>
                  <a:pt x="622935" y="192912"/>
                </a:lnTo>
                <a:lnTo>
                  <a:pt x="622935" y="0"/>
                </a:lnTo>
                <a:lnTo>
                  <a:pt x="1008888" y="385952"/>
                </a:lnTo>
                <a:lnTo>
                  <a:pt x="622935" y="771905"/>
                </a:lnTo>
                <a:lnTo>
                  <a:pt x="622935" y="578865"/>
                </a:lnTo>
                <a:lnTo>
                  <a:pt x="0" y="578865"/>
                </a:lnTo>
                <a:lnTo>
                  <a:pt x="0" y="192912"/>
                </a:lnTo>
                <a:close/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22121249" y="16201261"/>
            <a:ext cx="2466870" cy="26654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20</a:t>
            </a:fld>
            <a:endParaRPr spc="-16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875" y="-194415"/>
            <a:ext cx="28271767" cy="2374962"/>
          </a:xfrm>
          <a:prstGeom prst="rect">
            <a:avLst/>
          </a:prstGeom>
        </p:spPr>
        <p:txBody>
          <a:bodyPr vert="horz" wrap="square" lIns="0" tIns="1026113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124" dirty="0"/>
              <a:t>E</a:t>
            </a:r>
            <a:r>
              <a:rPr spc="-289" dirty="0"/>
              <a:t>X</a:t>
            </a:r>
            <a:r>
              <a:rPr spc="-82" dirty="0"/>
              <a:t>C</a:t>
            </a:r>
            <a:r>
              <a:rPr spc="-124" dirty="0"/>
              <a:t>E</a:t>
            </a:r>
            <a:r>
              <a:rPr spc="-165" dirty="0"/>
              <a:t>P</a:t>
            </a:r>
            <a:r>
              <a:rPr spc="-82" dirty="0"/>
              <a:t>TIO</a:t>
            </a:r>
            <a:r>
              <a:rPr spc="-74" dirty="0"/>
              <a:t>N</a:t>
            </a:r>
            <a:r>
              <a:rPr spc="-41" dirty="0"/>
              <a:t>S</a:t>
            </a:r>
            <a:r>
              <a:rPr spc="-140" dirty="0"/>
              <a:t> </a:t>
            </a:r>
            <a:r>
              <a:rPr spc="-82" dirty="0"/>
              <a:t>A</a:t>
            </a:r>
            <a:r>
              <a:rPr spc="-74" dirty="0"/>
              <a:t>N</a:t>
            </a:r>
            <a:r>
              <a:rPr spc="-49" dirty="0"/>
              <a:t>D</a:t>
            </a:r>
            <a:r>
              <a:rPr spc="-188" dirty="0"/>
              <a:t> </a:t>
            </a:r>
            <a:r>
              <a:rPr spc="-82" dirty="0"/>
              <a:t>A</a:t>
            </a:r>
            <a:r>
              <a:rPr spc="-132" dirty="0"/>
              <a:t>SS</a:t>
            </a:r>
            <a:r>
              <a:rPr spc="-124" dirty="0"/>
              <a:t>E</a:t>
            </a:r>
            <a:r>
              <a:rPr spc="-165" dirty="0"/>
              <a:t>R</a:t>
            </a:r>
            <a:r>
              <a:rPr spc="-82" dirty="0"/>
              <a:t>TIO</a:t>
            </a:r>
            <a:r>
              <a:rPr spc="-74" dirty="0"/>
              <a:t>N</a:t>
            </a:r>
            <a:r>
              <a:rPr spc="-41" dirty="0"/>
              <a:t>S</a:t>
            </a:r>
            <a:r>
              <a:rPr dirty="0"/>
              <a:t> 	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4090650" y="9617075"/>
            <a:ext cx="1495912" cy="82201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21</a:t>
            </a:fld>
            <a:endParaRPr spc="-16" dirty="0"/>
          </a:p>
        </p:txBody>
      </p:sp>
      <p:sp>
        <p:nvSpPr>
          <p:cNvPr id="3" name="object 3"/>
          <p:cNvSpPr txBox="1"/>
          <p:nvPr/>
        </p:nvSpPr>
        <p:spPr>
          <a:xfrm>
            <a:off x="3117850" y="2207924"/>
            <a:ext cx="11166936" cy="3110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692" indent="-371748">
              <a:lnSpc>
                <a:spcPts val="4634"/>
              </a:lnSpc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dirty="0">
                <a:latin typeface="Calibri"/>
                <a:cs typeface="Calibri"/>
              </a:rPr>
              <a:t>wh</a:t>
            </a:r>
            <a:r>
              <a:rPr sz="4288" spc="-41" dirty="0">
                <a:latin typeface="Calibri"/>
                <a:cs typeface="Calibri"/>
              </a:rPr>
              <a:t>a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happen</a:t>
            </a:r>
            <a:r>
              <a:rPr sz="4288" dirty="0">
                <a:latin typeface="Calibri"/>
                <a:cs typeface="Calibri"/>
              </a:rPr>
              <a:t>s</a:t>
            </a:r>
            <a:r>
              <a:rPr sz="4288" spc="-25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when</a:t>
            </a:r>
            <a:r>
              <a:rPr sz="4288" spc="-8" dirty="0">
                <a:latin typeface="Calibri"/>
                <a:cs typeface="Calibri"/>
              </a:rPr>
              <a:t> p</a:t>
            </a:r>
            <a:r>
              <a:rPr sz="4288" spc="-74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oc</a:t>
            </a:r>
            <a:r>
              <a:rPr sz="4288" spc="-41" dirty="0">
                <a:latin typeface="Calibri"/>
                <a:cs typeface="Calibri"/>
              </a:rPr>
              <a:t>e</a:t>
            </a:r>
            <a:r>
              <a:rPr sz="4288" spc="-8" dirty="0">
                <a:latin typeface="Calibri"/>
                <a:cs typeface="Calibri"/>
              </a:rPr>
              <a:t>du</a:t>
            </a:r>
            <a:r>
              <a:rPr sz="4288" spc="-58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115" dirty="0">
                <a:latin typeface="Calibri"/>
                <a:cs typeface="Calibri"/>
              </a:rPr>
              <a:t>ex</a:t>
            </a:r>
            <a:r>
              <a:rPr sz="4288" dirty="0">
                <a:latin typeface="Calibri"/>
                <a:cs typeface="Calibri"/>
              </a:rPr>
              <a:t>ecut</a:t>
            </a:r>
            <a:r>
              <a:rPr sz="4288" spc="-25" dirty="0">
                <a:latin typeface="Calibri"/>
                <a:cs typeface="Calibri"/>
              </a:rPr>
              <a:t>i</a:t>
            </a:r>
            <a:r>
              <a:rPr sz="4288" spc="-8" dirty="0">
                <a:latin typeface="Calibri"/>
                <a:cs typeface="Calibri"/>
              </a:rPr>
              <a:t>o</a:t>
            </a:r>
            <a:r>
              <a:rPr sz="4288" dirty="0">
                <a:latin typeface="Calibri"/>
                <a:cs typeface="Calibri"/>
              </a:rPr>
              <a:t>n</a:t>
            </a:r>
            <a:r>
              <a:rPr sz="4288" spc="-8" dirty="0">
                <a:latin typeface="Calibri"/>
                <a:cs typeface="Calibri"/>
              </a:rPr>
              <a:t> hit</a:t>
            </a:r>
            <a:r>
              <a:rPr sz="4288" dirty="0">
                <a:latin typeface="Calibri"/>
                <a:cs typeface="Calibri"/>
              </a:rPr>
              <a:t>s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an</a:t>
            </a:r>
          </a:p>
          <a:p>
            <a:pPr marL="171736">
              <a:lnSpc>
                <a:spcPts val="4634"/>
              </a:lnSpc>
            </a:pP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un</a:t>
            </a:r>
            <a:r>
              <a:rPr sz="4288" b="1" spc="-107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ec</a:t>
            </a:r>
            <a:r>
              <a:rPr sz="4288" b="1" spc="-5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88" b="1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cond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sz="4288" dirty="0">
                <a:latin typeface="Calibri"/>
                <a:cs typeface="Calibri"/>
              </a:rPr>
              <a:t>?</a:t>
            </a:r>
          </a:p>
          <a:p>
            <a:pPr marL="392692" indent="-371748">
              <a:lnSpc>
                <a:spcPts val="5005"/>
              </a:lnSpc>
              <a:spcBef>
                <a:spcPts val="1270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66" dirty="0">
                <a:latin typeface="Calibri"/>
                <a:cs typeface="Calibri"/>
              </a:rPr>
              <a:t>g</a:t>
            </a:r>
            <a:r>
              <a:rPr sz="4288" spc="-49" dirty="0">
                <a:latin typeface="Calibri"/>
                <a:cs typeface="Calibri"/>
              </a:rPr>
              <a:t>e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an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107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ce</a:t>
            </a:r>
            <a:r>
              <a:rPr sz="4288" b="1" spc="-49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tio</a:t>
            </a:r>
            <a:r>
              <a:rPr sz="4288" b="1" spc="-8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88" spc="-33" dirty="0">
                <a:latin typeface="Calibri"/>
                <a:cs typeface="Calibri"/>
              </a:rPr>
              <a:t>…</a:t>
            </a:r>
            <a:r>
              <a:rPr sz="4288" spc="33" dirty="0">
                <a:latin typeface="Calibri"/>
                <a:cs typeface="Calibri"/>
              </a:rPr>
              <a:t> </a:t>
            </a:r>
            <a:r>
              <a:rPr sz="4288" spc="-58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wh</a:t>
            </a:r>
            <a:r>
              <a:rPr sz="4288" spc="-66" dirty="0">
                <a:latin typeface="Calibri"/>
                <a:cs typeface="Calibri"/>
              </a:rPr>
              <a:t>a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82" dirty="0">
                <a:latin typeface="Calibri"/>
                <a:cs typeface="Calibri"/>
              </a:rPr>
              <a:t>w</a:t>
            </a:r>
            <a:r>
              <a:rPr sz="4288" spc="-25" dirty="0">
                <a:latin typeface="Calibri"/>
                <a:cs typeface="Calibri"/>
              </a:rPr>
              <a:t>as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99" dirty="0">
                <a:latin typeface="Calibri"/>
                <a:cs typeface="Calibri"/>
              </a:rPr>
              <a:t>e</a:t>
            </a:r>
            <a:r>
              <a:rPr sz="4288" spc="-25" dirty="0">
                <a:latin typeface="Calibri"/>
                <a:cs typeface="Calibri"/>
              </a:rPr>
              <a:t>xpec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ed</a:t>
            </a:r>
            <a:endParaRPr sz="4288" dirty="0">
              <a:latin typeface="Calibri"/>
              <a:cs typeface="Calibri"/>
            </a:endParaRPr>
          </a:p>
          <a:p>
            <a:pPr marL="653439" lvl="1" indent="-301587">
              <a:lnSpc>
                <a:spcPts val="4609"/>
              </a:lnSpc>
              <a:buClr>
                <a:srgbClr val="585858"/>
              </a:buClr>
              <a:buFont typeface="Arial"/>
              <a:buChar char="•"/>
              <a:tabLst>
                <a:tab pos="654487" algn="l"/>
              </a:tabLst>
            </a:pPr>
            <a:r>
              <a:rPr sz="3958" spc="-16" dirty="0">
                <a:latin typeface="Calibri"/>
                <a:cs typeface="Calibri"/>
              </a:rPr>
              <a:t>t</a:t>
            </a:r>
            <a:r>
              <a:rPr sz="3958" spc="-8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ying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o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access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b</a:t>
            </a:r>
            <a:r>
              <a:rPr sz="3958" spc="-58" dirty="0">
                <a:latin typeface="Calibri"/>
                <a:cs typeface="Calibri"/>
              </a:rPr>
              <a:t>e</a:t>
            </a:r>
            <a:r>
              <a:rPr sz="3958" spc="-82" dirty="0">
                <a:latin typeface="Calibri"/>
                <a:cs typeface="Calibri"/>
              </a:rPr>
              <a:t>y</a:t>
            </a:r>
            <a:r>
              <a:rPr sz="3958" spc="-8" dirty="0">
                <a:latin typeface="Calibri"/>
                <a:cs typeface="Calibri"/>
              </a:rPr>
              <a:t>on</a:t>
            </a:r>
            <a:r>
              <a:rPr sz="3958" dirty="0">
                <a:latin typeface="Calibri"/>
                <a:cs typeface="Calibri"/>
              </a:rPr>
              <a:t>d</a:t>
            </a:r>
            <a:r>
              <a:rPr sz="3958" spc="16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li</a:t>
            </a:r>
            <a:r>
              <a:rPr sz="3958" spc="-58" dirty="0">
                <a:latin typeface="Calibri"/>
                <a:cs typeface="Calibri"/>
              </a:rPr>
              <a:t>s</a:t>
            </a:r>
            <a:r>
              <a:rPr sz="3958" spc="-16" dirty="0">
                <a:latin typeface="Calibri"/>
                <a:cs typeface="Calibri"/>
              </a:rPr>
              <a:t>t </a:t>
            </a:r>
            <a:r>
              <a:rPr sz="3958" dirty="0">
                <a:latin typeface="Calibri"/>
                <a:cs typeface="Calibri"/>
              </a:rPr>
              <a:t>limits</a:t>
            </a:r>
          </a:p>
          <a:p>
            <a:pPr marL="1528881">
              <a:spcBef>
                <a:spcPts val="239"/>
              </a:spcBef>
            </a:pPr>
            <a:r>
              <a:rPr sz="3298" spc="-25" dirty="0">
                <a:latin typeface="Courier New"/>
                <a:cs typeface="Courier New"/>
              </a:rPr>
              <a:t>test = [1,7,4]</a:t>
            </a:r>
            <a:endParaRPr sz="3298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9592" y="5311606"/>
            <a:ext cx="8269439" cy="3934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6925"/>
            <a:r>
              <a:rPr sz="3298" spc="-25" dirty="0">
                <a:latin typeface="Courier New"/>
                <a:cs typeface="Courier New"/>
              </a:rPr>
              <a:t>test[4]</a:t>
            </a:r>
            <a:endParaRPr sz="3298" dirty="0">
              <a:latin typeface="Courier New"/>
              <a:cs typeface="Courier New"/>
            </a:endParaRPr>
          </a:p>
          <a:p>
            <a:pPr marL="322531" indent="-301587">
              <a:spcBef>
                <a:spcPts val="8"/>
              </a:spcBef>
              <a:buClr>
                <a:srgbClr val="585858"/>
              </a:buClr>
              <a:buFont typeface="Arial"/>
              <a:buChar char="•"/>
              <a:tabLst>
                <a:tab pos="322531" algn="l"/>
              </a:tabLst>
            </a:pPr>
            <a:r>
              <a:rPr sz="3958" spc="-16" dirty="0">
                <a:latin typeface="Calibri"/>
                <a:cs typeface="Calibri"/>
              </a:rPr>
              <a:t>t</a:t>
            </a:r>
            <a:r>
              <a:rPr sz="3958" spc="-8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ying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o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c</a:t>
            </a:r>
            <a:r>
              <a:rPr sz="3958" spc="-8" dirty="0">
                <a:latin typeface="Calibri"/>
                <a:cs typeface="Calibri"/>
              </a:rPr>
              <a:t>o</a:t>
            </a:r>
            <a:r>
              <a:rPr sz="3958" spc="-74" dirty="0">
                <a:latin typeface="Calibri"/>
                <a:cs typeface="Calibri"/>
              </a:rPr>
              <a:t>n</a:t>
            </a:r>
            <a:r>
              <a:rPr sz="3958" spc="-66" dirty="0">
                <a:latin typeface="Calibri"/>
                <a:cs typeface="Calibri"/>
              </a:rPr>
              <a:t>v</a:t>
            </a:r>
            <a:r>
              <a:rPr sz="3958" spc="-16" dirty="0">
                <a:latin typeface="Calibri"/>
                <a:cs typeface="Calibri"/>
              </a:rPr>
              <a:t>ert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an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inapp</a:t>
            </a:r>
            <a:r>
              <a:rPr sz="3958" spc="-82" dirty="0">
                <a:latin typeface="Calibri"/>
                <a:cs typeface="Calibri"/>
              </a:rPr>
              <a:t>r</a:t>
            </a:r>
            <a:r>
              <a:rPr sz="3958" spc="-8" dirty="0">
                <a:latin typeface="Calibri"/>
                <a:cs typeface="Calibri"/>
              </a:rPr>
              <a:t>opri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type</a:t>
            </a:r>
            <a:endParaRPr sz="3958" dirty="0">
              <a:latin typeface="Calibri"/>
              <a:cs typeface="Calibri"/>
            </a:endParaRPr>
          </a:p>
          <a:p>
            <a:pPr marL="1196925">
              <a:spcBef>
                <a:spcPts val="223"/>
              </a:spcBef>
            </a:pPr>
            <a:r>
              <a:rPr sz="3298" spc="-25" dirty="0">
                <a:latin typeface="Courier New"/>
                <a:cs typeface="Courier New"/>
              </a:rPr>
              <a:t>int(test)</a:t>
            </a:r>
            <a:endParaRPr sz="3298" dirty="0">
              <a:latin typeface="Courier New"/>
              <a:cs typeface="Courier New"/>
            </a:endParaRPr>
          </a:p>
          <a:p>
            <a:pPr marL="322531" indent="-301587">
              <a:spcBef>
                <a:spcPts val="8"/>
              </a:spcBef>
              <a:buClr>
                <a:srgbClr val="585858"/>
              </a:buClr>
              <a:buFont typeface="Arial"/>
              <a:buChar char="•"/>
              <a:tabLst>
                <a:tab pos="322531" algn="l"/>
              </a:tabLst>
            </a:pPr>
            <a:r>
              <a:rPr sz="3958" spc="-74" dirty="0">
                <a:latin typeface="Calibri"/>
                <a:cs typeface="Calibri"/>
              </a:rPr>
              <a:t>re</a:t>
            </a:r>
            <a:r>
              <a:rPr sz="3958" spc="-107" dirty="0">
                <a:latin typeface="Calibri"/>
                <a:cs typeface="Calibri"/>
              </a:rPr>
              <a:t>f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82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encing a </a:t>
            </a:r>
            <a:r>
              <a:rPr sz="3958" spc="-8" dirty="0">
                <a:latin typeface="Calibri"/>
                <a:cs typeface="Calibri"/>
              </a:rPr>
              <a:t>non-</a:t>
            </a:r>
            <a:r>
              <a:rPr sz="3958" spc="-91" dirty="0">
                <a:latin typeface="Calibri"/>
                <a:cs typeface="Calibri"/>
              </a:rPr>
              <a:t>e</a:t>
            </a:r>
            <a:r>
              <a:rPr sz="3958" spc="-8" dirty="0">
                <a:latin typeface="Calibri"/>
                <a:cs typeface="Calibri"/>
              </a:rPr>
              <a:t>xi</a:t>
            </a:r>
            <a:r>
              <a:rPr sz="3958" spc="-58" dirty="0">
                <a:latin typeface="Calibri"/>
                <a:cs typeface="Calibri"/>
              </a:rPr>
              <a:t>s</a:t>
            </a:r>
            <a:r>
              <a:rPr sz="3958" dirty="0">
                <a:latin typeface="Calibri"/>
                <a:cs typeface="Calibri"/>
              </a:rPr>
              <a:t>ting </a:t>
            </a:r>
            <a:r>
              <a:rPr sz="3958" spc="-66" dirty="0">
                <a:latin typeface="Calibri"/>
                <a:cs typeface="Calibri"/>
              </a:rPr>
              <a:t>v</a:t>
            </a:r>
            <a:r>
              <a:rPr sz="3958" dirty="0">
                <a:latin typeface="Calibri"/>
                <a:cs typeface="Calibri"/>
              </a:rPr>
              <a:t>ariable</a:t>
            </a:r>
          </a:p>
          <a:p>
            <a:pPr marL="1196925">
              <a:spcBef>
                <a:spcPts val="223"/>
              </a:spcBef>
            </a:pPr>
            <a:r>
              <a:rPr sz="3298" spc="-25" dirty="0">
                <a:latin typeface="Courier New"/>
                <a:cs typeface="Courier New"/>
              </a:rPr>
              <a:t>a</a:t>
            </a:r>
            <a:endParaRPr sz="3298" dirty="0">
              <a:latin typeface="Courier New"/>
              <a:cs typeface="Courier New"/>
            </a:endParaRPr>
          </a:p>
          <a:p>
            <a:pPr marL="322531" indent="-301587">
              <a:spcBef>
                <a:spcPts val="8"/>
              </a:spcBef>
              <a:buClr>
                <a:srgbClr val="585858"/>
              </a:buClr>
              <a:buFont typeface="Arial"/>
              <a:buChar char="•"/>
              <a:tabLst>
                <a:tab pos="322531" algn="l"/>
              </a:tabLst>
            </a:pPr>
            <a:r>
              <a:rPr sz="3958" dirty="0">
                <a:latin typeface="Calibri"/>
                <a:cs typeface="Calibri"/>
              </a:rPr>
              <a:t>mixing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d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66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a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types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without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c</a:t>
            </a:r>
            <a:r>
              <a:rPr sz="3958" spc="-33" dirty="0">
                <a:latin typeface="Calibri"/>
                <a:cs typeface="Calibri"/>
              </a:rPr>
              <a:t>oe</a:t>
            </a:r>
            <a:r>
              <a:rPr sz="3958" spc="-82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cion</a:t>
            </a:r>
          </a:p>
          <a:p>
            <a:pPr marL="1196925">
              <a:spcBef>
                <a:spcPts val="223"/>
              </a:spcBef>
            </a:pPr>
            <a:r>
              <a:rPr sz="3298" spc="-25" dirty="0">
                <a:latin typeface="Courier New"/>
                <a:cs typeface="Courier New"/>
              </a:rPr>
              <a:t>'a'/4</a:t>
            </a:r>
            <a:endParaRPr sz="3298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0413" y="5280211"/>
            <a:ext cx="3060855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33" dirty="0">
                <a:latin typeface="Wingdings"/>
                <a:cs typeface="Wingdings"/>
              </a:rPr>
              <a:t></a:t>
            </a:r>
            <a:r>
              <a:rPr sz="3298" spc="-74" dirty="0">
                <a:latin typeface="Times New Roman"/>
                <a:cs typeface="Times New Roman"/>
              </a:rPr>
              <a:t> </a:t>
            </a:r>
            <a:r>
              <a:rPr sz="3298" spc="-25" dirty="0">
                <a:latin typeface="Courier New"/>
                <a:cs typeface="Courier New"/>
              </a:rPr>
              <a:t>IndexError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60413" y="6416172"/>
            <a:ext cx="2809536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33" dirty="0">
                <a:latin typeface="Wingdings"/>
                <a:cs typeface="Wingdings"/>
              </a:rPr>
              <a:t></a:t>
            </a:r>
            <a:r>
              <a:rPr sz="3298" spc="-74" dirty="0">
                <a:latin typeface="Times New Roman"/>
                <a:cs typeface="Times New Roman"/>
              </a:rPr>
              <a:t> </a:t>
            </a:r>
            <a:r>
              <a:rPr sz="3298" spc="-25" dirty="0">
                <a:latin typeface="Courier New"/>
                <a:cs typeface="Courier New"/>
              </a:rPr>
              <a:t>TypeError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60413" y="7552553"/>
            <a:ext cx="2809536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33" dirty="0">
                <a:latin typeface="Wingdings"/>
                <a:cs typeface="Wingdings"/>
              </a:rPr>
              <a:t></a:t>
            </a:r>
            <a:r>
              <a:rPr sz="3298" spc="-74" dirty="0">
                <a:latin typeface="Times New Roman"/>
                <a:cs typeface="Times New Roman"/>
              </a:rPr>
              <a:t> </a:t>
            </a:r>
            <a:r>
              <a:rPr sz="3298" spc="-25" dirty="0">
                <a:latin typeface="Courier New"/>
                <a:cs typeface="Courier New"/>
              </a:rPr>
              <a:t>NameError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60413" y="8688514"/>
            <a:ext cx="2809536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33" dirty="0">
                <a:latin typeface="Wingdings"/>
                <a:cs typeface="Wingdings"/>
              </a:rPr>
              <a:t></a:t>
            </a:r>
            <a:r>
              <a:rPr sz="3298" spc="-74" dirty="0">
                <a:latin typeface="Times New Roman"/>
                <a:cs typeface="Times New Roman"/>
              </a:rPr>
              <a:t> </a:t>
            </a:r>
            <a:r>
              <a:rPr sz="3298" spc="-25" dirty="0">
                <a:latin typeface="Courier New"/>
                <a:cs typeface="Courier New"/>
              </a:rPr>
              <a:t>TypeError</a:t>
            </a:r>
            <a:endParaRPr sz="329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0" y="-194415"/>
            <a:ext cx="28271767" cy="2374962"/>
          </a:xfrm>
          <a:prstGeom prst="rect">
            <a:avLst/>
          </a:prstGeom>
        </p:spPr>
        <p:txBody>
          <a:bodyPr vert="horz" wrap="square" lIns="0" tIns="1026113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lang="en-US" spc="-313" dirty="0"/>
              <a:t>some</a:t>
            </a:r>
            <a:r>
              <a:rPr spc="-173" dirty="0"/>
              <a:t> </a:t>
            </a:r>
            <a:r>
              <a:rPr spc="-82" dirty="0"/>
              <a:t>TY</a:t>
            </a:r>
            <a:r>
              <a:rPr spc="-124" dirty="0"/>
              <a:t>P</a:t>
            </a:r>
            <a:r>
              <a:rPr spc="-198" dirty="0"/>
              <a:t>E</a:t>
            </a:r>
            <a:r>
              <a:rPr spc="-41" dirty="0"/>
              <a:t>S</a:t>
            </a:r>
            <a:r>
              <a:rPr spc="-165" dirty="0"/>
              <a:t> </a:t>
            </a:r>
            <a:r>
              <a:rPr spc="-82" dirty="0"/>
              <a:t>O</a:t>
            </a:r>
            <a:r>
              <a:rPr spc="-41" dirty="0"/>
              <a:t>F</a:t>
            </a:r>
            <a:r>
              <a:rPr spc="-165" dirty="0"/>
              <a:t> </a:t>
            </a:r>
            <a:r>
              <a:rPr spc="-124" dirty="0"/>
              <a:t>E</a:t>
            </a:r>
            <a:r>
              <a:rPr spc="-289" dirty="0"/>
              <a:t>X</a:t>
            </a:r>
            <a:r>
              <a:rPr spc="-82" dirty="0"/>
              <a:t>C</a:t>
            </a:r>
            <a:r>
              <a:rPr spc="-124" dirty="0"/>
              <a:t>E</a:t>
            </a:r>
            <a:r>
              <a:rPr spc="-165" dirty="0"/>
              <a:t>P</a:t>
            </a:r>
            <a:r>
              <a:rPr spc="-82" dirty="0"/>
              <a:t>TIO</a:t>
            </a:r>
            <a:r>
              <a:rPr spc="-74" dirty="0"/>
              <a:t>N</a:t>
            </a:r>
            <a:r>
              <a:rPr spc="-41" dirty="0"/>
              <a:t>S</a:t>
            </a:r>
            <a:r>
              <a:rPr lang="en-US" spc="-41" dirty="0"/>
              <a:t>/errors</a:t>
            </a:r>
            <a:r>
              <a:rPr dirty="0"/>
              <a:t> 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22</a:t>
            </a:fld>
            <a:endParaRPr spc="-16" dirty="0"/>
          </a:p>
        </p:txBody>
      </p:sp>
      <p:sp>
        <p:nvSpPr>
          <p:cNvPr id="3" name="object 3"/>
          <p:cNvSpPr txBox="1"/>
          <p:nvPr/>
        </p:nvSpPr>
        <p:spPr>
          <a:xfrm>
            <a:off x="3848661" y="3123086"/>
            <a:ext cx="11756488" cy="5205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692" indent="-371748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dirty="0">
                <a:latin typeface="Calibri"/>
                <a:cs typeface="Calibri"/>
              </a:rPr>
              <a:t>al</a:t>
            </a:r>
            <a:r>
              <a:rPr sz="4288" spc="-74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41" dirty="0">
                <a:latin typeface="Calibri"/>
                <a:cs typeface="Calibri"/>
              </a:rPr>
              <a:t>a</a:t>
            </a:r>
            <a:r>
              <a:rPr sz="4288" spc="-8" dirty="0">
                <a:latin typeface="Calibri"/>
                <a:cs typeface="Calibri"/>
              </a:rPr>
              <a:t>d</a:t>
            </a:r>
            <a:r>
              <a:rPr sz="4288" dirty="0">
                <a:latin typeface="Calibri"/>
                <a:cs typeface="Calibri"/>
              </a:rPr>
              <a:t>y</a:t>
            </a:r>
            <a:r>
              <a:rPr sz="4288" spc="33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se</a:t>
            </a:r>
            <a:r>
              <a:rPr sz="4288" spc="-49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n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8" dirty="0">
                <a:latin typeface="Calibri"/>
                <a:cs typeface="Calibri"/>
              </a:rPr>
              <a:t>ommo</a:t>
            </a:r>
            <a:r>
              <a:rPr sz="4288" dirty="0">
                <a:latin typeface="Calibri"/>
                <a:cs typeface="Calibri"/>
              </a:rPr>
              <a:t>n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er</a:t>
            </a:r>
            <a:r>
              <a:rPr sz="4288" spc="-99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r</a:t>
            </a:r>
            <a:r>
              <a:rPr sz="4288" spc="33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types:</a:t>
            </a:r>
            <a:endParaRPr sz="4288" dirty="0">
              <a:latin typeface="Calibri"/>
              <a:cs typeface="Calibri"/>
            </a:endParaRPr>
          </a:p>
          <a:p>
            <a:pPr marL="653439" lvl="1" indent="-301587">
              <a:spcBef>
                <a:spcPts val="165"/>
              </a:spcBef>
              <a:buClr>
                <a:srgbClr val="585858"/>
              </a:buClr>
              <a:buFont typeface="Arial"/>
              <a:buChar char="•"/>
              <a:tabLst>
                <a:tab pos="654487" algn="l"/>
              </a:tabLst>
            </a:pPr>
            <a:r>
              <a:rPr sz="3958" spc="-8" dirty="0">
                <a:latin typeface="Courier New"/>
                <a:cs typeface="Courier New"/>
              </a:rPr>
              <a:t>SyntaxErro</a:t>
            </a:r>
            <a:r>
              <a:rPr sz="3958" spc="-25" dirty="0">
                <a:latin typeface="Courier New"/>
                <a:cs typeface="Courier New"/>
              </a:rPr>
              <a:t>r</a:t>
            </a:r>
            <a:r>
              <a:rPr sz="3958" dirty="0">
                <a:latin typeface="Calibri"/>
                <a:cs typeface="Calibri"/>
              </a:rPr>
              <a:t>:</a:t>
            </a:r>
            <a:r>
              <a:rPr sz="3958" spc="-49" dirty="0">
                <a:latin typeface="Calibri"/>
                <a:cs typeface="Calibri"/>
              </a:rPr>
              <a:t> </a:t>
            </a:r>
            <a:r>
              <a:rPr sz="3958" spc="8" dirty="0">
                <a:latin typeface="Calibri"/>
                <a:cs typeface="Calibri"/>
              </a:rPr>
              <a:t>Py</a:t>
            </a:r>
            <a:r>
              <a:rPr sz="3958" dirty="0">
                <a:latin typeface="Calibri"/>
                <a:cs typeface="Calibri"/>
              </a:rPr>
              <a:t>thon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c</a:t>
            </a:r>
            <a:r>
              <a:rPr sz="3958" dirty="0">
                <a:latin typeface="Calibri"/>
                <a:cs typeface="Calibri"/>
              </a:rPr>
              <a:t>an’t pa</a:t>
            </a:r>
            <a:r>
              <a:rPr sz="3958" spc="-82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se p</a:t>
            </a:r>
            <a:r>
              <a:rPr sz="3958" spc="-66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og</a:t>
            </a:r>
            <a:r>
              <a:rPr sz="3958" spc="-91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am</a:t>
            </a:r>
          </a:p>
          <a:p>
            <a:pPr marL="653439" lvl="1" indent="-301587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654487" algn="l"/>
              </a:tabLst>
            </a:pPr>
            <a:r>
              <a:rPr sz="3958" spc="-8" dirty="0">
                <a:latin typeface="Courier New"/>
                <a:cs typeface="Courier New"/>
              </a:rPr>
              <a:t>NameError</a:t>
            </a:r>
            <a:r>
              <a:rPr sz="3958" spc="-16" dirty="0">
                <a:latin typeface="Calibri"/>
                <a:cs typeface="Calibri"/>
              </a:rPr>
              <a:t>:</a:t>
            </a:r>
            <a:r>
              <a:rPr sz="3958" spc="-49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lo</a:t>
            </a:r>
            <a:r>
              <a:rPr sz="3958" spc="-41" dirty="0">
                <a:latin typeface="Calibri"/>
                <a:cs typeface="Calibri"/>
              </a:rPr>
              <a:t>c</a:t>
            </a:r>
            <a:r>
              <a:rPr sz="3958" dirty="0">
                <a:latin typeface="Calibri"/>
                <a:cs typeface="Calibri"/>
              </a:rPr>
              <a:t>al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o</a:t>
            </a:r>
            <a:r>
              <a:rPr sz="3958" spc="-16" dirty="0">
                <a:latin typeface="Calibri"/>
                <a:cs typeface="Calibri"/>
              </a:rPr>
              <a:t>r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global</a:t>
            </a:r>
            <a:r>
              <a:rPr sz="3958" spc="-41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nam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8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no</a:t>
            </a:r>
            <a:r>
              <a:rPr sz="3958" dirty="0">
                <a:latin typeface="Calibri"/>
                <a:cs typeface="Calibri"/>
              </a:rPr>
              <a:t>t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82" dirty="0">
                <a:latin typeface="Calibri"/>
                <a:cs typeface="Calibri"/>
              </a:rPr>
              <a:t>f</a:t>
            </a:r>
            <a:r>
              <a:rPr sz="3958" spc="-8" dirty="0">
                <a:latin typeface="Calibri"/>
                <a:cs typeface="Calibri"/>
              </a:rPr>
              <a:t>ound</a:t>
            </a:r>
            <a:endParaRPr sz="3958" dirty="0">
              <a:latin typeface="Calibri"/>
              <a:cs typeface="Calibri"/>
            </a:endParaRPr>
          </a:p>
          <a:p>
            <a:pPr marL="653439" lvl="1" indent="-301587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654487" algn="l"/>
              </a:tabLst>
            </a:pPr>
            <a:r>
              <a:rPr sz="3958" spc="-8" dirty="0">
                <a:latin typeface="Courier New"/>
                <a:cs typeface="Courier New"/>
              </a:rPr>
              <a:t>AttributeE</a:t>
            </a:r>
            <a:r>
              <a:rPr sz="3958" spc="-25" dirty="0">
                <a:latin typeface="Courier New"/>
                <a:cs typeface="Courier New"/>
              </a:rPr>
              <a:t>r</a:t>
            </a:r>
            <a:r>
              <a:rPr sz="3958" spc="-8" dirty="0">
                <a:latin typeface="Courier New"/>
                <a:cs typeface="Courier New"/>
              </a:rPr>
              <a:t>ror</a:t>
            </a:r>
            <a:r>
              <a:rPr sz="3958" spc="-16" dirty="0">
                <a:latin typeface="Calibri"/>
                <a:cs typeface="Calibri"/>
              </a:rPr>
              <a:t>:</a:t>
            </a:r>
            <a:r>
              <a:rPr sz="3958" spc="-49" dirty="0">
                <a:latin typeface="Calibri"/>
                <a:cs typeface="Calibri"/>
              </a:rPr>
              <a:t> 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82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tribu</a:t>
            </a:r>
            <a:r>
              <a:rPr sz="3958" spc="-49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82" dirty="0">
                <a:latin typeface="Calibri"/>
                <a:cs typeface="Calibri"/>
              </a:rPr>
              <a:t>r</a:t>
            </a:r>
            <a:r>
              <a:rPr sz="3958" spc="-74" dirty="0">
                <a:latin typeface="Calibri"/>
                <a:cs typeface="Calibri"/>
              </a:rPr>
              <a:t>e</a:t>
            </a:r>
            <a:r>
              <a:rPr sz="3958" spc="-107" dirty="0">
                <a:latin typeface="Calibri"/>
                <a:cs typeface="Calibri"/>
              </a:rPr>
              <a:t>f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spc="-25" dirty="0">
                <a:latin typeface="Calibri"/>
                <a:cs typeface="Calibri"/>
              </a:rPr>
              <a:t>ence</a:t>
            </a:r>
            <a:r>
              <a:rPr sz="3958" spc="25" dirty="0">
                <a:latin typeface="Calibri"/>
                <a:cs typeface="Calibri"/>
              </a:rPr>
              <a:t> </a:t>
            </a:r>
            <a:r>
              <a:rPr sz="3958" spc="-82" dirty="0">
                <a:latin typeface="Calibri"/>
                <a:cs typeface="Calibri"/>
              </a:rPr>
              <a:t>f</a:t>
            </a:r>
            <a:r>
              <a:rPr sz="3958" dirty="0">
                <a:latin typeface="Calibri"/>
                <a:cs typeface="Calibri"/>
              </a:rPr>
              <a:t>ails</a:t>
            </a:r>
          </a:p>
          <a:p>
            <a:pPr marL="653439" lvl="1" indent="-301587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654487" algn="l"/>
              </a:tabLst>
            </a:pPr>
            <a:r>
              <a:rPr sz="3958" spc="-8" dirty="0">
                <a:latin typeface="Courier New"/>
                <a:cs typeface="Courier New"/>
              </a:rPr>
              <a:t>TypeError</a:t>
            </a:r>
            <a:r>
              <a:rPr sz="3958" dirty="0">
                <a:latin typeface="Calibri"/>
                <a:cs typeface="Calibri"/>
              </a:rPr>
              <a:t>:</a:t>
            </a:r>
            <a:r>
              <a:rPr sz="3958" spc="-49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ope</a:t>
            </a:r>
            <a:r>
              <a:rPr sz="3958" spc="-91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and doesn’t h</a:t>
            </a:r>
            <a:r>
              <a:rPr sz="3958" spc="-66" dirty="0">
                <a:latin typeface="Calibri"/>
                <a:cs typeface="Calibri"/>
              </a:rPr>
              <a:t>a</a:t>
            </a:r>
            <a:r>
              <a:rPr sz="3958" spc="-41" dirty="0">
                <a:latin typeface="Calibri"/>
                <a:cs typeface="Calibri"/>
              </a:rPr>
              <a:t>v</a:t>
            </a:r>
            <a:r>
              <a:rPr sz="3958" dirty="0">
                <a:latin typeface="Calibri"/>
                <a:cs typeface="Calibri"/>
              </a:rPr>
              <a:t>e </a:t>
            </a:r>
            <a:r>
              <a:rPr sz="3958" spc="-33" dirty="0">
                <a:latin typeface="Calibri"/>
                <a:cs typeface="Calibri"/>
              </a:rPr>
              <a:t>c</a:t>
            </a:r>
            <a:r>
              <a:rPr sz="3958" dirty="0">
                <a:latin typeface="Calibri"/>
                <a:cs typeface="Calibri"/>
              </a:rPr>
              <a:t>or</a:t>
            </a:r>
            <a:r>
              <a:rPr sz="3958" spc="-66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ect type</a:t>
            </a:r>
          </a:p>
          <a:p>
            <a:pPr marL="653439" lvl="1" indent="-301587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654487" algn="l"/>
              </a:tabLst>
            </a:pPr>
            <a:r>
              <a:rPr sz="3958" spc="-8" dirty="0">
                <a:latin typeface="Courier New"/>
                <a:cs typeface="Courier New"/>
              </a:rPr>
              <a:t>ValueError</a:t>
            </a:r>
            <a:r>
              <a:rPr sz="3958" spc="-16" dirty="0">
                <a:latin typeface="Calibri"/>
                <a:cs typeface="Calibri"/>
              </a:rPr>
              <a:t>:</a:t>
            </a:r>
            <a:r>
              <a:rPr sz="3958" spc="-49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ope</a:t>
            </a:r>
            <a:r>
              <a:rPr sz="3958" spc="-99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and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type</a:t>
            </a:r>
            <a:r>
              <a:rPr sz="3958" spc="8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o</a:t>
            </a:r>
            <a:r>
              <a:rPr sz="3958" spc="-91" dirty="0">
                <a:latin typeface="Calibri"/>
                <a:cs typeface="Calibri"/>
              </a:rPr>
              <a:t>k</a:t>
            </a:r>
            <a:r>
              <a:rPr sz="3958" spc="-66" dirty="0">
                <a:latin typeface="Calibri"/>
                <a:cs typeface="Calibri"/>
              </a:rPr>
              <a:t>a</a:t>
            </a:r>
            <a:r>
              <a:rPr sz="3958" spc="-313" dirty="0">
                <a:latin typeface="Calibri"/>
                <a:cs typeface="Calibri"/>
              </a:rPr>
              <a:t>y</a:t>
            </a:r>
            <a:r>
              <a:rPr sz="3958" spc="-16" dirty="0">
                <a:latin typeface="Calibri"/>
                <a:cs typeface="Calibri"/>
              </a:rPr>
              <a:t>,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bu</a:t>
            </a:r>
            <a:r>
              <a:rPr sz="3958" dirty="0">
                <a:latin typeface="Calibri"/>
                <a:cs typeface="Calibri"/>
              </a:rPr>
              <a:t>t </a:t>
            </a:r>
            <a:r>
              <a:rPr sz="3958" spc="-91" dirty="0">
                <a:latin typeface="Calibri"/>
                <a:cs typeface="Calibri"/>
              </a:rPr>
              <a:t>v</a:t>
            </a:r>
            <a:r>
              <a:rPr sz="3958" dirty="0">
                <a:latin typeface="Calibri"/>
                <a:cs typeface="Calibri"/>
              </a:rPr>
              <a:t>alue is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ill</a:t>
            </a:r>
            <a:r>
              <a:rPr sz="3958" spc="-16" dirty="0">
                <a:latin typeface="Calibri"/>
                <a:cs typeface="Calibri"/>
              </a:rPr>
              <a:t>e</a:t>
            </a:r>
            <a:r>
              <a:rPr sz="3958" spc="-99" dirty="0">
                <a:latin typeface="Calibri"/>
                <a:cs typeface="Calibri"/>
              </a:rPr>
              <a:t>g</a:t>
            </a:r>
            <a:r>
              <a:rPr sz="3958" dirty="0">
                <a:latin typeface="Calibri"/>
                <a:cs typeface="Calibri"/>
              </a:rPr>
              <a:t>al</a:t>
            </a:r>
          </a:p>
          <a:p>
            <a:pPr marL="653439" lvl="1" indent="-301587">
              <a:lnSpc>
                <a:spcPts val="4535"/>
              </a:lnSpc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654487" algn="l"/>
              </a:tabLst>
            </a:pPr>
            <a:r>
              <a:rPr sz="3958" spc="-8" dirty="0">
                <a:latin typeface="Courier New"/>
                <a:cs typeface="Courier New"/>
              </a:rPr>
              <a:t>IOErro</a:t>
            </a:r>
            <a:r>
              <a:rPr sz="3958" dirty="0">
                <a:latin typeface="Courier New"/>
                <a:cs typeface="Courier New"/>
              </a:rPr>
              <a:t>r</a:t>
            </a:r>
            <a:r>
              <a:rPr sz="3958" spc="-16" dirty="0">
                <a:latin typeface="Calibri"/>
                <a:cs typeface="Calibri"/>
              </a:rPr>
              <a:t>:</a:t>
            </a:r>
            <a:r>
              <a:rPr sz="3958" spc="-49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IO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74" dirty="0">
                <a:latin typeface="Calibri"/>
                <a:cs typeface="Calibri"/>
              </a:rPr>
              <a:t>sy</a:t>
            </a:r>
            <a:r>
              <a:rPr sz="3958" spc="-58" dirty="0">
                <a:latin typeface="Calibri"/>
                <a:cs typeface="Calibri"/>
              </a:rPr>
              <a:t>st</a:t>
            </a:r>
            <a:r>
              <a:rPr sz="3958" spc="-33" dirty="0">
                <a:latin typeface="Calibri"/>
                <a:cs typeface="Calibri"/>
              </a:rPr>
              <a:t>em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eports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malfunction</a:t>
            </a:r>
            <a:r>
              <a:rPr sz="3958" spc="-41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(e</a:t>
            </a:r>
            <a:r>
              <a:rPr sz="3958" spc="33" dirty="0">
                <a:latin typeface="Calibri"/>
                <a:cs typeface="Calibri"/>
              </a:rPr>
              <a:t>.</a:t>
            </a:r>
            <a:r>
              <a:rPr sz="3958" dirty="0">
                <a:latin typeface="Calibri"/>
                <a:cs typeface="Calibri"/>
              </a:rPr>
              <a:t>g.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fil</a:t>
            </a:r>
            <a:r>
              <a:rPr sz="3958" dirty="0">
                <a:latin typeface="Calibri"/>
                <a:cs typeface="Calibri"/>
              </a:rPr>
              <a:t>e</a:t>
            </a:r>
            <a:r>
              <a:rPr sz="3958" spc="8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not</a:t>
            </a:r>
            <a:endParaRPr sz="3958" dirty="0">
              <a:latin typeface="Calibri"/>
              <a:cs typeface="Calibri"/>
            </a:endParaRPr>
          </a:p>
          <a:p>
            <a:pPr marL="653439">
              <a:lnSpc>
                <a:spcPts val="4535"/>
              </a:lnSpc>
            </a:pPr>
            <a:r>
              <a:rPr sz="3958" spc="-82" dirty="0">
                <a:latin typeface="Calibri"/>
                <a:cs typeface="Calibri"/>
              </a:rPr>
              <a:t>f</a:t>
            </a:r>
            <a:r>
              <a:rPr sz="3958" spc="-8" dirty="0">
                <a:latin typeface="Calibri"/>
                <a:cs typeface="Calibri"/>
              </a:rPr>
              <a:t>ound</a:t>
            </a:r>
            <a:r>
              <a:rPr sz="3958"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5984012" y="10946299"/>
            <a:ext cx="26597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732">
              <a:latin typeface="Calibri"/>
              <a:cs typeface="Calibri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6F401A2-1C64-4411-91B7-0C8CF21B7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741" y="540841"/>
            <a:ext cx="15611518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</a:rPr>
              <a:t>try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 and 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FMono-Regular"/>
              </a:rPr>
              <a:t>except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 Block: Handling Exceptions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Diagram showing try and except statements">
            <a:extLst>
              <a:ext uri="{FF2B5EF4-FFF2-40B4-BE49-F238E27FC236}">
                <a16:creationId xmlns:a16="http://schemas.microsoft.com/office/drawing/2014/main" id="{1EC70DDF-E5D4-42C5-9801-006D15085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162" y="3006725"/>
            <a:ext cx="1327785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6ECABD1E-207F-46B4-A7BA-ABD59CB8B7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117" y="329434"/>
            <a:ext cx="28271767" cy="2374962"/>
          </a:xfrm>
          <a:prstGeom prst="rect">
            <a:avLst/>
          </a:prstGeom>
        </p:spPr>
        <p:txBody>
          <a:bodyPr vert="horz" wrap="square" lIns="0" tIns="1026113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124" dirty="0"/>
              <a:t>D</a:t>
            </a:r>
            <a:r>
              <a:rPr spc="-198" dirty="0"/>
              <a:t>E</a:t>
            </a:r>
            <a:r>
              <a:rPr spc="-82" dirty="0"/>
              <a:t>A</a:t>
            </a:r>
            <a:r>
              <a:rPr spc="-124" dirty="0"/>
              <a:t>L</a:t>
            </a:r>
            <a:r>
              <a:rPr spc="-82" dirty="0"/>
              <a:t>I</a:t>
            </a:r>
            <a:r>
              <a:rPr spc="-74" dirty="0"/>
              <a:t>N</a:t>
            </a:r>
            <a:r>
              <a:rPr dirty="0"/>
              <a:t>G</a:t>
            </a:r>
            <a:r>
              <a:rPr spc="-173" dirty="0"/>
              <a:t> </a:t>
            </a:r>
            <a:r>
              <a:rPr spc="-157" dirty="0"/>
              <a:t>W</a:t>
            </a:r>
            <a:r>
              <a:rPr spc="-82" dirty="0"/>
              <a:t>IT</a:t>
            </a:r>
            <a:r>
              <a:rPr dirty="0"/>
              <a:t>H</a:t>
            </a:r>
            <a:r>
              <a:rPr spc="-165" dirty="0"/>
              <a:t> </a:t>
            </a:r>
            <a:r>
              <a:rPr spc="-124" dirty="0"/>
              <a:t>E</a:t>
            </a:r>
            <a:r>
              <a:rPr spc="-289" dirty="0"/>
              <a:t>X</a:t>
            </a:r>
            <a:r>
              <a:rPr spc="-82" dirty="0"/>
              <a:t>C</a:t>
            </a:r>
            <a:r>
              <a:rPr spc="-124" dirty="0"/>
              <a:t>E</a:t>
            </a:r>
            <a:r>
              <a:rPr spc="-165" dirty="0"/>
              <a:t>P</a:t>
            </a:r>
            <a:r>
              <a:rPr spc="-82" dirty="0"/>
              <a:t>TIO</a:t>
            </a:r>
            <a:r>
              <a:rPr spc="-74" dirty="0"/>
              <a:t>N</a:t>
            </a:r>
            <a:r>
              <a:rPr spc="-41" dirty="0"/>
              <a:t>S</a:t>
            </a:r>
            <a:r>
              <a:rPr dirty="0"/>
              <a:t> 	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984012" y="10946299"/>
            <a:ext cx="26597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73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661" y="3123086"/>
            <a:ext cx="11205679" cy="173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692" indent="-371748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dirty="0">
                <a:latin typeface="Calibri"/>
                <a:cs typeface="Calibri"/>
              </a:rPr>
              <a:t>P</a:t>
            </a:r>
            <a:r>
              <a:rPr sz="4288" spc="-16" dirty="0">
                <a:latin typeface="Calibri"/>
                <a:cs typeface="Calibri"/>
              </a:rPr>
              <a:t>y</a:t>
            </a:r>
            <a:r>
              <a:rPr sz="4288" dirty="0">
                <a:latin typeface="Calibri"/>
                <a:cs typeface="Calibri"/>
              </a:rPr>
              <a:t>thon</a:t>
            </a:r>
            <a:r>
              <a:rPr sz="4288" spc="-25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8" dirty="0">
                <a:latin typeface="Calibri"/>
                <a:cs typeface="Calibri"/>
              </a:rPr>
              <a:t>od</a:t>
            </a:r>
            <a:r>
              <a:rPr sz="4288" dirty="0">
                <a:latin typeface="Calibri"/>
                <a:cs typeface="Calibri"/>
              </a:rPr>
              <a:t>e </a:t>
            </a:r>
            <a:r>
              <a:rPr sz="4288" spc="-66" dirty="0">
                <a:latin typeface="Calibri"/>
                <a:cs typeface="Calibri"/>
              </a:rPr>
              <a:t>c</a:t>
            </a:r>
            <a:r>
              <a:rPr sz="4288" dirty="0">
                <a:latin typeface="Calibri"/>
                <a:cs typeface="Calibri"/>
              </a:rPr>
              <a:t>an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p</a:t>
            </a:r>
            <a:r>
              <a:rPr sz="4288" spc="-91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dirty="0">
                <a:latin typeface="Calibri"/>
                <a:cs typeface="Calibri"/>
              </a:rPr>
              <a:t>vide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ha</a:t>
            </a:r>
            <a:r>
              <a:rPr sz="4288" b="1" spc="-4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4288" b="1" spc="-8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4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91" dirty="0">
                <a:latin typeface="Calibri"/>
                <a:cs typeface="Calibri"/>
              </a:rPr>
              <a:t>f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r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99" dirty="0">
                <a:latin typeface="Calibri"/>
                <a:cs typeface="Calibri"/>
              </a:rPr>
              <a:t>ex</a:t>
            </a:r>
            <a:r>
              <a:rPr sz="4288" spc="-25" dirty="0">
                <a:latin typeface="Calibri"/>
                <a:cs typeface="Calibri"/>
              </a:rPr>
              <a:t>ce</a:t>
            </a:r>
            <a:r>
              <a:rPr sz="4288" spc="-58" dirty="0">
                <a:latin typeface="Calibri"/>
                <a:cs typeface="Calibri"/>
              </a:rPr>
              <a:t>p</a:t>
            </a:r>
            <a:r>
              <a:rPr sz="4288" dirty="0">
                <a:latin typeface="Calibri"/>
                <a:cs typeface="Calibri"/>
              </a:rPr>
              <a:t>tions</a:t>
            </a:r>
          </a:p>
          <a:p>
            <a:pPr marL="20944">
              <a:spcBef>
                <a:spcPts val="3966"/>
              </a:spcBef>
            </a:pPr>
            <a:r>
              <a:rPr sz="3628" dirty="0">
                <a:latin typeface="Courier New"/>
                <a:cs typeface="Courier New"/>
              </a:rPr>
              <a:t>tr</a:t>
            </a:r>
            <a:r>
              <a:rPr sz="3628" spc="-8" dirty="0">
                <a:latin typeface="Courier New"/>
                <a:cs typeface="Courier New"/>
              </a:rPr>
              <a:t>y</a:t>
            </a:r>
            <a:r>
              <a:rPr sz="3628" dirty="0">
                <a:latin typeface="Courier New"/>
                <a:cs typeface="Courier New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8234" y="4775418"/>
            <a:ext cx="5312253" cy="101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 marR="8377">
              <a:lnSpc>
                <a:spcPts val="3925"/>
              </a:lnSpc>
            </a:pPr>
            <a:r>
              <a:rPr sz="3628" dirty="0">
                <a:latin typeface="Courier New"/>
                <a:cs typeface="Courier New"/>
              </a:rPr>
              <a:t>a</a:t>
            </a:r>
            <a:r>
              <a:rPr sz="3628" spc="8" dirty="0">
                <a:latin typeface="Courier New"/>
                <a:cs typeface="Courier New"/>
              </a:rPr>
              <a:t> </a:t>
            </a:r>
            <a:r>
              <a:rPr sz="3628" dirty="0">
                <a:latin typeface="Courier New"/>
                <a:cs typeface="Courier New"/>
              </a:rPr>
              <a:t>=</a:t>
            </a:r>
            <a:r>
              <a:rPr sz="3628" spc="8" dirty="0">
                <a:latin typeface="Courier New"/>
                <a:cs typeface="Courier New"/>
              </a:rPr>
              <a:t> </a:t>
            </a:r>
            <a:r>
              <a:rPr sz="3628" dirty="0">
                <a:latin typeface="Courier New"/>
                <a:cs typeface="Courier New"/>
              </a:rPr>
              <a:t>in</a:t>
            </a:r>
            <a:r>
              <a:rPr sz="3628" spc="-8" dirty="0">
                <a:latin typeface="Courier New"/>
                <a:cs typeface="Courier New"/>
              </a:rPr>
              <a:t>t(</a:t>
            </a:r>
            <a:r>
              <a:rPr sz="3628" spc="8" dirty="0">
                <a:latin typeface="Courier New"/>
                <a:cs typeface="Courier New"/>
              </a:rPr>
              <a:t>i</a:t>
            </a:r>
            <a:r>
              <a:rPr sz="3628" spc="-8" dirty="0">
                <a:latin typeface="Courier New"/>
                <a:cs typeface="Courier New"/>
              </a:rPr>
              <a:t>np</a:t>
            </a:r>
            <a:r>
              <a:rPr sz="3628" spc="8" dirty="0">
                <a:latin typeface="Courier New"/>
                <a:cs typeface="Courier New"/>
              </a:rPr>
              <a:t>ut</a:t>
            </a:r>
            <a:r>
              <a:rPr sz="3628" spc="-8" dirty="0">
                <a:latin typeface="Courier New"/>
                <a:cs typeface="Courier New"/>
              </a:rPr>
              <a:t>("</a:t>
            </a:r>
            <a:r>
              <a:rPr sz="3628" spc="8" dirty="0">
                <a:latin typeface="Courier New"/>
                <a:cs typeface="Courier New"/>
              </a:rPr>
              <a:t>T</a:t>
            </a:r>
            <a:r>
              <a:rPr sz="3628" spc="-8" dirty="0">
                <a:latin typeface="Courier New"/>
                <a:cs typeface="Courier New"/>
              </a:rPr>
              <a:t>e</a:t>
            </a:r>
            <a:r>
              <a:rPr sz="3628" spc="8" dirty="0">
                <a:latin typeface="Courier New"/>
                <a:cs typeface="Courier New"/>
              </a:rPr>
              <a:t>l</a:t>
            </a:r>
            <a:r>
              <a:rPr sz="3628" dirty="0">
                <a:latin typeface="Courier New"/>
                <a:cs typeface="Courier New"/>
              </a:rPr>
              <a:t>l b</a:t>
            </a:r>
            <a:r>
              <a:rPr sz="3628" spc="8" dirty="0">
                <a:latin typeface="Courier New"/>
                <a:cs typeface="Courier New"/>
              </a:rPr>
              <a:t> </a:t>
            </a:r>
            <a:r>
              <a:rPr sz="3628" dirty="0">
                <a:latin typeface="Courier New"/>
                <a:cs typeface="Courier New"/>
              </a:rPr>
              <a:t>=</a:t>
            </a:r>
            <a:r>
              <a:rPr sz="3628" spc="8" dirty="0">
                <a:latin typeface="Courier New"/>
                <a:cs typeface="Courier New"/>
              </a:rPr>
              <a:t> </a:t>
            </a:r>
            <a:r>
              <a:rPr sz="3628" dirty="0">
                <a:latin typeface="Courier New"/>
                <a:cs typeface="Courier New"/>
              </a:rPr>
              <a:t>in</a:t>
            </a:r>
            <a:r>
              <a:rPr sz="3628" spc="-8" dirty="0">
                <a:latin typeface="Courier New"/>
                <a:cs typeface="Courier New"/>
              </a:rPr>
              <a:t>t(</a:t>
            </a:r>
            <a:r>
              <a:rPr sz="3628" spc="8" dirty="0">
                <a:latin typeface="Courier New"/>
                <a:cs typeface="Courier New"/>
              </a:rPr>
              <a:t>i</a:t>
            </a:r>
            <a:r>
              <a:rPr sz="3628" spc="-8" dirty="0">
                <a:latin typeface="Courier New"/>
                <a:cs typeface="Courier New"/>
              </a:rPr>
              <a:t>np</a:t>
            </a:r>
            <a:r>
              <a:rPr sz="3628" spc="8" dirty="0">
                <a:latin typeface="Courier New"/>
                <a:cs typeface="Courier New"/>
              </a:rPr>
              <a:t>ut</a:t>
            </a:r>
            <a:r>
              <a:rPr sz="3628" spc="-8" dirty="0">
                <a:latin typeface="Courier New"/>
                <a:cs typeface="Courier New"/>
              </a:rPr>
              <a:t>("</a:t>
            </a:r>
            <a:r>
              <a:rPr sz="3628" spc="8" dirty="0">
                <a:latin typeface="Courier New"/>
                <a:cs typeface="Courier New"/>
              </a:rPr>
              <a:t>T</a:t>
            </a:r>
            <a:r>
              <a:rPr sz="3628" spc="-8" dirty="0">
                <a:latin typeface="Courier New"/>
                <a:cs typeface="Courier New"/>
              </a:rPr>
              <a:t>e</a:t>
            </a:r>
            <a:r>
              <a:rPr sz="3628" spc="8" dirty="0">
                <a:latin typeface="Courier New"/>
                <a:cs typeface="Courier New"/>
              </a:rPr>
              <a:t>l</a:t>
            </a:r>
            <a:r>
              <a:rPr sz="3628" dirty="0">
                <a:latin typeface="Courier New"/>
                <a:cs typeface="Courier New"/>
              </a:rPr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04760" y="4775419"/>
            <a:ext cx="2814772" cy="1059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lnSpc>
                <a:spcPts val="4139"/>
              </a:lnSpc>
            </a:pPr>
            <a:r>
              <a:rPr sz="3628" spc="8" dirty="0">
                <a:latin typeface="Courier New"/>
                <a:cs typeface="Courier New"/>
              </a:rPr>
              <a:t>m</a:t>
            </a:r>
            <a:r>
              <a:rPr sz="3628" dirty="0">
                <a:latin typeface="Courier New"/>
                <a:cs typeface="Courier New"/>
              </a:rPr>
              <a:t>e</a:t>
            </a:r>
            <a:endParaRPr sz="3628">
              <a:latin typeface="Courier New"/>
              <a:cs typeface="Courier New"/>
            </a:endParaRPr>
          </a:p>
          <a:p>
            <a:pPr marL="20944">
              <a:lnSpc>
                <a:spcPts val="4139"/>
              </a:lnSpc>
            </a:pPr>
            <a:r>
              <a:rPr sz="3628" spc="8" dirty="0">
                <a:latin typeface="Courier New"/>
                <a:cs typeface="Courier New"/>
              </a:rPr>
              <a:t>m</a:t>
            </a:r>
            <a:r>
              <a:rPr sz="3628" dirty="0">
                <a:latin typeface="Courier New"/>
                <a:cs typeface="Courier New"/>
              </a:rPr>
              <a:t>e </a:t>
            </a:r>
            <a:r>
              <a:rPr sz="3628" spc="8" dirty="0">
                <a:latin typeface="Courier New"/>
                <a:cs typeface="Courier New"/>
              </a:rPr>
              <a:t>a</a:t>
            </a:r>
            <a:r>
              <a:rPr sz="3628" spc="-8" dirty="0">
                <a:latin typeface="Courier New"/>
                <a:cs typeface="Courier New"/>
              </a:rPr>
              <a:t>n</a:t>
            </a:r>
            <a:r>
              <a:rPr sz="3628" spc="8" dirty="0">
                <a:latin typeface="Courier New"/>
                <a:cs typeface="Courier New"/>
              </a:rPr>
              <a:t>o</a:t>
            </a:r>
            <a:r>
              <a:rPr sz="3628" spc="-8" dirty="0">
                <a:latin typeface="Courier New"/>
                <a:cs typeface="Courier New"/>
              </a:rPr>
              <a:t>th</a:t>
            </a:r>
            <a:r>
              <a:rPr sz="3628" spc="8" dirty="0">
                <a:latin typeface="Courier New"/>
                <a:cs typeface="Courier New"/>
              </a:rPr>
              <a:t>e</a:t>
            </a:r>
            <a:r>
              <a:rPr sz="3628" dirty="0">
                <a:latin typeface="Courier New"/>
                <a:cs typeface="Courier New"/>
              </a:rPr>
              <a:t>r</a:t>
            </a:r>
            <a:endParaRPr sz="362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36250" y="4775419"/>
            <a:ext cx="3922669" cy="558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628" spc="8" dirty="0">
                <a:latin typeface="Courier New"/>
                <a:cs typeface="Courier New"/>
              </a:rPr>
              <a:t>o</a:t>
            </a:r>
            <a:r>
              <a:rPr sz="3628" spc="-8" dirty="0">
                <a:latin typeface="Courier New"/>
                <a:cs typeface="Courier New"/>
              </a:rPr>
              <a:t>n</a:t>
            </a:r>
            <a:r>
              <a:rPr sz="3628" dirty="0">
                <a:latin typeface="Courier New"/>
                <a:cs typeface="Courier New"/>
              </a:rPr>
              <a:t>e</a:t>
            </a:r>
            <a:r>
              <a:rPr sz="3628" spc="8" dirty="0">
                <a:latin typeface="Courier New"/>
                <a:cs typeface="Courier New"/>
              </a:rPr>
              <a:t> </a:t>
            </a:r>
            <a:r>
              <a:rPr sz="3628" spc="-8" dirty="0">
                <a:latin typeface="Courier New"/>
                <a:cs typeface="Courier New"/>
              </a:rPr>
              <a:t>n</a:t>
            </a:r>
            <a:r>
              <a:rPr sz="3628" spc="8" dirty="0">
                <a:latin typeface="Courier New"/>
                <a:cs typeface="Courier New"/>
              </a:rPr>
              <a:t>u</a:t>
            </a:r>
            <a:r>
              <a:rPr sz="3628" spc="-8" dirty="0">
                <a:latin typeface="Courier New"/>
                <a:cs typeface="Courier New"/>
              </a:rPr>
              <a:t>mb</a:t>
            </a:r>
            <a:r>
              <a:rPr sz="3628" spc="8" dirty="0">
                <a:latin typeface="Courier New"/>
                <a:cs typeface="Courier New"/>
              </a:rPr>
              <a:t>e</a:t>
            </a:r>
            <a:r>
              <a:rPr sz="3628" spc="-8" dirty="0">
                <a:latin typeface="Courier New"/>
                <a:cs typeface="Courier New"/>
              </a:rPr>
              <a:t>r</a:t>
            </a:r>
            <a:r>
              <a:rPr sz="3628" spc="8" dirty="0">
                <a:latin typeface="Courier New"/>
                <a:cs typeface="Courier New"/>
              </a:rPr>
              <a:t>:</a:t>
            </a:r>
            <a:r>
              <a:rPr sz="3628" spc="-8" dirty="0">
                <a:latin typeface="Courier New"/>
                <a:cs typeface="Courier New"/>
              </a:rPr>
              <a:t>"))</a:t>
            </a:r>
            <a:endParaRPr sz="3628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54017" y="5273030"/>
            <a:ext cx="2814772" cy="558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628" spc="8" dirty="0">
                <a:latin typeface="Courier New"/>
                <a:cs typeface="Courier New"/>
              </a:rPr>
              <a:t>n</a:t>
            </a:r>
            <a:r>
              <a:rPr sz="3628" spc="-8" dirty="0">
                <a:latin typeface="Courier New"/>
                <a:cs typeface="Courier New"/>
              </a:rPr>
              <a:t>u</a:t>
            </a:r>
            <a:r>
              <a:rPr sz="3628" spc="8" dirty="0">
                <a:latin typeface="Courier New"/>
                <a:cs typeface="Courier New"/>
              </a:rPr>
              <a:t>m</a:t>
            </a:r>
            <a:r>
              <a:rPr sz="3628" spc="-8" dirty="0">
                <a:latin typeface="Courier New"/>
                <a:cs typeface="Courier New"/>
              </a:rPr>
              <a:t>be</a:t>
            </a:r>
            <a:r>
              <a:rPr sz="3628" spc="8" dirty="0">
                <a:latin typeface="Courier New"/>
                <a:cs typeface="Courier New"/>
              </a:rPr>
              <a:t>r</a:t>
            </a:r>
            <a:r>
              <a:rPr sz="3628" spc="-8" dirty="0">
                <a:latin typeface="Courier New"/>
                <a:cs typeface="Courier New"/>
              </a:rPr>
              <a:t>:"</a:t>
            </a:r>
            <a:r>
              <a:rPr sz="3628" spc="8" dirty="0">
                <a:latin typeface="Courier New"/>
                <a:cs typeface="Courier New"/>
              </a:rPr>
              <a:t>)</a:t>
            </a:r>
            <a:r>
              <a:rPr sz="3628" dirty="0">
                <a:latin typeface="Courier New"/>
                <a:cs typeface="Courier New"/>
              </a:rPr>
              <a:t>)</a:t>
            </a:r>
            <a:endParaRPr sz="3628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8660" y="5770642"/>
            <a:ext cx="3922669" cy="1514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 marR="8377" indent="1108962">
              <a:lnSpc>
                <a:spcPts val="3925"/>
              </a:lnSpc>
            </a:pPr>
            <a:r>
              <a:rPr sz="3628" spc="-8" dirty="0">
                <a:latin typeface="Courier New"/>
                <a:cs typeface="Courier New"/>
              </a:rPr>
              <a:t>p</a:t>
            </a:r>
            <a:r>
              <a:rPr sz="3628" spc="8" dirty="0">
                <a:latin typeface="Courier New"/>
                <a:cs typeface="Courier New"/>
              </a:rPr>
              <a:t>r</a:t>
            </a:r>
            <a:r>
              <a:rPr sz="3628" spc="-8" dirty="0">
                <a:latin typeface="Courier New"/>
                <a:cs typeface="Courier New"/>
              </a:rPr>
              <a:t>in</a:t>
            </a:r>
            <a:r>
              <a:rPr sz="3628" spc="8" dirty="0">
                <a:latin typeface="Courier New"/>
                <a:cs typeface="Courier New"/>
              </a:rPr>
              <a:t>t</a:t>
            </a:r>
            <a:r>
              <a:rPr sz="3628" spc="-8" dirty="0">
                <a:latin typeface="Courier New"/>
                <a:cs typeface="Courier New"/>
              </a:rPr>
              <a:t>(a</a:t>
            </a:r>
            <a:r>
              <a:rPr sz="3628" spc="8" dirty="0">
                <a:latin typeface="Courier New"/>
                <a:cs typeface="Courier New"/>
              </a:rPr>
              <a:t>/</a:t>
            </a:r>
            <a:r>
              <a:rPr sz="3628" spc="-8" dirty="0">
                <a:latin typeface="Courier New"/>
                <a:cs typeface="Courier New"/>
              </a:rPr>
              <a:t>b) e</a:t>
            </a:r>
            <a:r>
              <a:rPr sz="3628" spc="8" dirty="0">
                <a:latin typeface="Courier New"/>
                <a:cs typeface="Courier New"/>
              </a:rPr>
              <a:t>x</a:t>
            </a:r>
            <a:r>
              <a:rPr sz="3628" spc="-8" dirty="0">
                <a:latin typeface="Courier New"/>
                <a:cs typeface="Courier New"/>
              </a:rPr>
              <a:t>ce</a:t>
            </a:r>
            <a:r>
              <a:rPr sz="3628" spc="8" dirty="0">
                <a:latin typeface="Courier New"/>
                <a:cs typeface="Courier New"/>
              </a:rPr>
              <a:t>p</a:t>
            </a:r>
            <a:r>
              <a:rPr sz="3628" spc="-8" dirty="0">
                <a:latin typeface="Courier New"/>
                <a:cs typeface="Courier New"/>
              </a:rPr>
              <a:t>t:</a:t>
            </a:r>
            <a:endParaRPr sz="3628" dirty="0">
              <a:latin typeface="Courier New"/>
              <a:cs typeface="Courier New"/>
            </a:endParaRPr>
          </a:p>
          <a:p>
            <a:pPr marL="1129906">
              <a:lnSpc>
                <a:spcPts val="3859"/>
              </a:lnSpc>
            </a:pPr>
            <a:r>
              <a:rPr sz="3628" spc="-8" dirty="0">
                <a:latin typeface="Courier New"/>
                <a:cs typeface="Courier New"/>
              </a:rPr>
              <a:t>p</a:t>
            </a:r>
            <a:r>
              <a:rPr sz="3628" spc="8" dirty="0">
                <a:latin typeface="Courier New"/>
                <a:cs typeface="Courier New"/>
              </a:rPr>
              <a:t>r</a:t>
            </a:r>
            <a:r>
              <a:rPr sz="3628" spc="-8" dirty="0">
                <a:latin typeface="Courier New"/>
                <a:cs typeface="Courier New"/>
              </a:rPr>
              <a:t>in</a:t>
            </a:r>
            <a:r>
              <a:rPr sz="3628" spc="8" dirty="0">
                <a:latin typeface="Courier New"/>
                <a:cs typeface="Courier New"/>
              </a:rPr>
              <a:t>t</a:t>
            </a:r>
            <a:r>
              <a:rPr sz="3628" spc="-8" dirty="0">
                <a:latin typeface="Courier New"/>
                <a:cs typeface="Courier New"/>
              </a:rPr>
              <a:t>("</a:t>
            </a:r>
            <a:r>
              <a:rPr sz="3628" spc="8" dirty="0">
                <a:latin typeface="Courier New"/>
                <a:cs typeface="Courier New"/>
              </a:rPr>
              <a:t>B</a:t>
            </a:r>
            <a:r>
              <a:rPr sz="3628" spc="-8" dirty="0">
                <a:latin typeface="Courier New"/>
                <a:cs typeface="Courier New"/>
              </a:rPr>
              <a:t>ug</a:t>
            </a:r>
            <a:endParaRPr sz="3628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9666" y="6765864"/>
            <a:ext cx="1982278" cy="558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628" spc="-8" dirty="0">
                <a:latin typeface="Courier New"/>
                <a:cs typeface="Courier New"/>
              </a:rPr>
              <a:t>i</a:t>
            </a:r>
            <a:r>
              <a:rPr sz="3628" dirty="0">
                <a:latin typeface="Courier New"/>
                <a:cs typeface="Courier New"/>
              </a:rPr>
              <a:t>n</a:t>
            </a:r>
            <a:r>
              <a:rPr sz="3628" spc="8" dirty="0">
                <a:latin typeface="Courier New"/>
                <a:cs typeface="Courier New"/>
              </a:rPr>
              <a:t> </a:t>
            </a:r>
            <a:r>
              <a:rPr sz="3628" spc="-8" dirty="0">
                <a:latin typeface="Courier New"/>
                <a:cs typeface="Courier New"/>
              </a:rPr>
              <a:t>u</a:t>
            </a:r>
            <a:r>
              <a:rPr sz="3628" spc="8" dirty="0">
                <a:latin typeface="Courier New"/>
                <a:cs typeface="Courier New"/>
              </a:rPr>
              <a:t>s</a:t>
            </a:r>
            <a:r>
              <a:rPr sz="3628" spc="-8" dirty="0">
                <a:latin typeface="Courier New"/>
                <a:cs typeface="Courier New"/>
              </a:rPr>
              <a:t>er</a:t>
            </a:r>
            <a:endParaRPr sz="3628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27433" y="6765864"/>
            <a:ext cx="2265011" cy="558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628" spc="-8" dirty="0">
                <a:latin typeface="Courier New"/>
                <a:cs typeface="Courier New"/>
              </a:rPr>
              <a:t>i</a:t>
            </a:r>
            <a:r>
              <a:rPr sz="3628" spc="8" dirty="0">
                <a:latin typeface="Courier New"/>
                <a:cs typeface="Courier New"/>
              </a:rPr>
              <a:t>n</a:t>
            </a:r>
            <a:r>
              <a:rPr sz="3628" spc="-8" dirty="0">
                <a:latin typeface="Courier New"/>
                <a:cs typeface="Courier New"/>
              </a:rPr>
              <a:t>pu</a:t>
            </a:r>
            <a:r>
              <a:rPr sz="3628" spc="25" dirty="0">
                <a:latin typeface="Courier New"/>
                <a:cs typeface="Courier New"/>
              </a:rPr>
              <a:t>t</a:t>
            </a:r>
            <a:r>
              <a:rPr sz="3628" dirty="0">
                <a:latin typeface="Courier New"/>
                <a:cs typeface="Courier New"/>
              </a:rPr>
              <a:t>.")</a:t>
            </a:r>
            <a:endParaRPr sz="3628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6344" y="7506380"/>
            <a:ext cx="13528286" cy="17871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736" marR="8377" indent="-150794">
              <a:lnSpc>
                <a:spcPts val="4634"/>
              </a:lnSpc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107" dirty="0">
                <a:latin typeface="Calibri"/>
                <a:cs typeface="Calibri"/>
              </a:rPr>
              <a:t>e</a:t>
            </a:r>
            <a:r>
              <a:rPr sz="4288" spc="-124" dirty="0">
                <a:latin typeface="Calibri"/>
                <a:cs typeface="Calibri"/>
              </a:rPr>
              <a:t>x</a:t>
            </a:r>
            <a:r>
              <a:rPr sz="4288" spc="-25" dirty="0">
                <a:latin typeface="Calibri"/>
                <a:cs typeface="Calibri"/>
              </a:rPr>
              <a:t>ce</a:t>
            </a:r>
            <a:r>
              <a:rPr sz="4288" spc="-49" dirty="0">
                <a:latin typeface="Calibri"/>
                <a:cs typeface="Calibri"/>
              </a:rPr>
              <a:t>p</a:t>
            </a:r>
            <a:r>
              <a:rPr sz="4288" spc="-25" dirty="0">
                <a:latin typeface="Calibri"/>
                <a:cs typeface="Calibri"/>
              </a:rPr>
              <a:t>tions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b="1" spc="-9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aised</a:t>
            </a:r>
            <a:r>
              <a:rPr sz="4288" b="1" spc="1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41" dirty="0">
                <a:latin typeface="Calibri"/>
                <a:cs typeface="Calibri"/>
              </a:rPr>
              <a:t>b</a:t>
            </a:r>
            <a:r>
              <a:rPr sz="4288" spc="-25" dirty="0">
                <a:latin typeface="Calibri"/>
                <a:cs typeface="Calibri"/>
              </a:rPr>
              <a:t>y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</a:t>
            </a:r>
            <a:r>
              <a:rPr sz="4288" spc="-107" dirty="0">
                <a:latin typeface="Calibri"/>
                <a:cs typeface="Calibri"/>
              </a:rPr>
              <a:t>n</a:t>
            </a:r>
            <a:r>
              <a:rPr sz="4288" spc="-25" dirty="0">
                <a:latin typeface="Calibri"/>
                <a:cs typeface="Calibri"/>
              </a:rPr>
              <a:t>y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82" dirty="0">
                <a:latin typeface="Calibri"/>
                <a:cs typeface="Calibri"/>
              </a:rPr>
              <a:t>s</a:t>
            </a:r>
            <a:r>
              <a:rPr sz="4288" spc="-74" dirty="0">
                <a:latin typeface="Calibri"/>
                <a:cs typeface="Calibri"/>
              </a:rPr>
              <a:t>tat</a:t>
            </a:r>
            <a:r>
              <a:rPr sz="4288" spc="-33" dirty="0">
                <a:latin typeface="Calibri"/>
                <a:cs typeface="Calibri"/>
              </a:rPr>
              <a:t>eme</a:t>
            </a:r>
            <a:r>
              <a:rPr sz="4288" spc="-82" dirty="0">
                <a:latin typeface="Calibri"/>
                <a:cs typeface="Calibri"/>
              </a:rPr>
              <a:t>n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in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bo</a:t>
            </a:r>
            <a:r>
              <a:rPr sz="4288" spc="-25" dirty="0">
                <a:latin typeface="Calibri"/>
                <a:cs typeface="Calibri"/>
              </a:rPr>
              <a:t>dy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f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b="1" spc="-33" dirty="0">
                <a:solidFill>
                  <a:srgbClr val="C00000"/>
                </a:solidFill>
                <a:latin typeface="Courier New"/>
                <a:cs typeface="Courier New"/>
              </a:rPr>
              <a:t>try</a:t>
            </a:r>
            <a:r>
              <a:rPr sz="4288" b="1" spc="-159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4288" spc="-25" dirty="0">
                <a:latin typeface="Calibri"/>
                <a:cs typeface="Calibri"/>
              </a:rPr>
              <a:t>a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han</a:t>
            </a:r>
            <a:r>
              <a:rPr sz="4288" b="1" spc="-4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le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88" b="1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41" dirty="0">
                <a:latin typeface="Calibri"/>
                <a:cs typeface="Calibri"/>
              </a:rPr>
              <a:t>b</a:t>
            </a:r>
            <a:r>
              <a:rPr sz="4288" spc="-25" dirty="0">
                <a:latin typeface="Calibri"/>
                <a:cs typeface="Calibri"/>
              </a:rPr>
              <a:t>y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the </a:t>
            </a:r>
            <a:r>
              <a:rPr sz="4288" b="1" spc="-33" dirty="0">
                <a:solidFill>
                  <a:srgbClr val="C00000"/>
                </a:solidFill>
                <a:latin typeface="Courier New"/>
                <a:cs typeface="Courier New"/>
              </a:rPr>
              <a:t>except</a:t>
            </a:r>
            <a:r>
              <a:rPr sz="4288" b="1" spc="-1583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4288" spc="-82" dirty="0">
                <a:latin typeface="Calibri"/>
                <a:cs typeface="Calibri"/>
              </a:rPr>
              <a:t>s</a:t>
            </a:r>
            <a:r>
              <a:rPr sz="4288" spc="-74" dirty="0">
                <a:latin typeface="Calibri"/>
                <a:cs typeface="Calibri"/>
              </a:rPr>
              <a:t>tat</a:t>
            </a:r>
            <a:r>
              <a:rPr sz="4288" spc="-33" dirty="0">
                <a:latin typeface="Calibri"/>
                <a:cs typeface="Calibri"/>
              </a:rPr>
              <a:t>eme</a:t>
            </a:r>
            <a:r>
              <a:rPr sz="4288" spc="-82" dirty="0">
                <a:latin typeface="Calibri"/>
                <a:cs typeface="Calibri"/>
              </a:rPr>
              <a:t>n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and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91" dirty="0">
                <a:latin typeface="Calibri"/>
                <a:cs typeface="Calibri"/>
              </a:rPr>
              <a:t>e</a:t>
            </a:r>
            <a:r>
              <a:rPr sz="4288" spc="-132" dirty="0">
                <a:latin typeface="Calibri"/>
                <a:cs typeface="Calibri"/>
              </a:rPr>
              <a:t>x</a:t>
            </a:r>
            <a:r>
              <a:rPr sz="4288" spc="-25" dirty="0">
                <a:latin typeface="Calibri"/>
                <a:cs typeface="Calibri"/>
              </a:rPr>
              <a:t>ecution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66" dirty="0">
                <a:latin typeface="Calibri"/>
                <a:cs typeface="Calibri"/>
              </a:rPr>
              <a:t>n</a:t>
            </a:r>
            <a:r>
              <a:rPr sz="4288" spc="-25" dirty="0">
                <a:latin typeface="Calibri"/>
                <a:cs typeface="Calibri"/>
              </a:rPr>
              <a:t>tinues with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the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bod</a:t>
            </a:r>
            <a:r>
              <a:rPr sz="4288" spc="-25" dirty="0">
                <a:latin typeface="Calibri"/>
                <a:cs typeface="Calibri"/>
              </a:rPr>
              <a:t>y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f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33" dirty="0">
                <a:latin typeface="Courier New"/>
                <a:cs typeface="Courier New"/>
              </a:rPr>
              <a:t>except</a:t>
            </a:r>
            <a:r>
              <a:rPr sz="4288" spc="-1583" dirty="0">
                <a:latin typeface="Courier New"/>
                <a:cs typeface="Courier New"/>
              </a:rPr>
              <a:t> </a:t>
            </a:r>
            <a:r>
              <a:rPr sz="4288" spc="-82" dirty="0">
                <a:latin typeface="Calibri"/>
                <a:cs typeface="Calibri"/>
              </a:rPr>
              <a:t>s</a:t>
            </a:r>
            <a:r>
              <a:rPr sz="4288" spc="-74" dirty="0">
                <a:latin typeface="Calibri"/>
                <a:cs typeface="Calibri"/>
              </a:rPr>
              <a:t>tat</a:t>
            </a:r>
            <a:r>
              <a:rPr sz="4288" spc="-33" dirty="0">
                <a:latin typeface="Calibri"/>
                <a:cs typeface="Calibri"/>
              </a:rPr>
              <a:t>eme</a:t>
            </a:r>
            <a:r>
              <a:rPr sz="4288" spc="-82" dirty="0">
                <a:latin typeface="Calibri"/>
                <a:cs typeface="Calibri"/>
              </a:rPr>
              <a:t>n</a:t>
            </a:r>
            <a:r>
              <a:rPr sz="4288" spc="-16" dirty="0">
                <a:latin typeface="Calibri"/>
                <a:cs typeface="Calibri"/>
              </a:rPr>
              <a:t>t</a:t>
            </a:r>
            <a:endParaRPr sz="4288" dirty="0">
              <a:latin typeface="Calibri"/>
              <a:cs typeface="Calibri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DF5F7F59-2FF7-49DC-8AAC-9BB46EE568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" y="487686"/>
            <a:ext cx="28271767" cy="11409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76466">
              <a:lnSpc>
                <a:spcPts val="8790"/>
              </a:lnSpc>
            </a:pPr>
            <a:r>
              <a:rPr spc="-91" dirty="0"/>
              <a:t>H</a:t>
            </a:r>
            <a:r>
              <a:rPr spc="-82" dirty="0"/>
              <a:t>ANDLIN</a:t>
            </a:r>
            <a:r>
              <a:rPr u="none" dirty="0"/>
              <a:t>G</a:t>
            </a:r>
            <a:r>
              <a:rPr spc="-198" dirty="0"/>
              <a:t> </a:t>
            </a:r>
            <a:r>
              <a:rPr spc="-132" dirty="0"/>
              <a:t>S</a:t>
            </a:r>
            <a:r>
              <a:rPr spc="-91" dirty="0"/>
              <a:t>P</a:t>
            </a:r>
            <a:r>
              <a:rPr spc="-198" dirty="0"/>
              <a:t>E</a:t>
            </a:r>
            <a:r>
              <a:rPr spc="-82" dirty="0"/>
              <a:t>CIFI</a:t>
            </a:r>
            <a:r>
              <a:rPr u="none" dirty="0"/>
              <a:t>C</a:t>
            </a:r>
            <a:r>
              <a:rPr lang="en-US" dirty="0"/>
              <a:t> </a:t>
            </a:r>
            <a:r>
              <a:rPr spc="-124" dirty="0"/>
              <a:t>E</a:t>
            </a:r>
            <a:r>
              <a:rPr spc="-289" dirty="0"/>
              <a:t>X</a:t>
            </a:r>
            <a:r>
              <a:rPr spc="-82" dirty="0"/>
              <a:t>C</a:t>
            </a:r>
            <a:r>
              <a:rPr spc="-124" dirty="0"/>
              <a:t>E</a:t>
            </a:r>
            <a:r>
              <a:rPr spc="-165" dirty="0"/>
              <a:t>P</a:t>
            </a:r>
            <a:r>
              <a:rPr spc="-82" dirty="0"/>
              <a:t>TIO</a:t>
            </a:r>
            <a:r>
              <a:rPr spc="-74" dirty="0"/>
              <a:t>N</a:t>
            </a:r>
            <a:r>
              <a:rPr spc="-41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5844" y="1768475"/>
            <a:ext cx="12786894" cy="1828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lnSpc>
                <a:spcPts val="4881"/>
              </a:lnSpc>
              <a:buClr>
                <a:srgbClr val="585858"/>
              </a:buClr>
              <a:tabLst>
                <a:tab pos="393739" algn="l"/>
              </a:tabLst>
            </a:pPr>
            <a:r>
              <a:rPr lang="en-US" sz="4288" spc="-8" dirty="0">
                <a:latin typeface="Calibri"/>
                <a:cs typeface="Calibri"/>
              </a:rPr>
              <a:t>H</a:t>
            </a:r>
            <a:r>
              <a:rPr sz="4288" spc="-74" dirty="0">
                <a:latin typeface="Calibri"/>
                <a:cs typeface="Calibri"/>
              </a:rPr>
              <a:t>a</a:t>
            </a:r>
            <a:r>
              <a:rPr sz="4288" spc="-66" dirty="0">
                <a:latin typeface="Calibri"/>
                <a:cs typeface="Calibri"/>
              </a:rPr>
              <a:t>v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sepa</a:t>
            </a:r>
            <a:r>
              <a:rPr sz="4288" b="1" spc="-107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4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8" dirty="0">
                <a:solidFill>
                  <a:srgbClr val="C00000"/>
                </a:solidFill>
                <a:latin typeface="Courier New"/>
                <a:cs typeface="Courier New"/>
              </a:rPr>
              <a:t>excep</a:t>
            </a:r>
            <a:r>
              <a:rPr sz="4288" b="1" dirty="0">
                <a:solidFill>
                  <a:srgbClr val="C00000"/>
                </a:solidFill>
                <a:latin typeface="Courier New"/>
                <a:cs typeface="Courier New"/>
              </a:rPr>
              <a:t>t</a:t>
            </a:r>
            <a:r>
              <a:rPr sz="4288" b="1" spc="-159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clau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ses</a:t>
            </a:r>
            <a:r>
              <a:rPr sz="4288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dirty="0">
                <a:latin typeface="Calibri"/>
                <a:cs typeface="Calibri"/>
              </a:rPr>
              <a:t>o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dea</a:t>
            </a:r>
            <a:r>
              <a:rPr sz="4288" dirty="0">
                <a:latin typeface="Calibri"/>
                <a:cs typeface="Calibri"/>
              </a:rPr>
              <a:t>l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with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a </a:t>
            </a:r>
            <a:r>
              <a:rPr sz="4288" spc="-8" dirty="0">
                <a:latin typeface="Calibri"/>
                <a:cs typeface="Calibri"/>
              </a:rPr>
              <a:t>particular</a:t>
            </a:r>
            <a:endParaRPr sz="4288" dirty="0">
              <a:latin typeface="Calibri"/>
              <a:cs typeface="Calibri"/>
            </a:endParaRPr>
          </a:p>
          <a:p>
            <a:pPr marL="171736">
              <a:lnSpc>
                <a:spcPts val="4881"/>
              </a:lnSpc>
            </a:pPr>
            <a:r>
              <a:rPr sz="4288" spc="-25" dirty="0">
                <a:latin typeface="Calibri"/>
                <a:cs typeface="Calibri"/>
              </a:rPr>
              <a:t>type 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f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107" dirty="0">
                <a:latin typeface="Calibri"/>
                <a:cs typeface="Calibri"/>
              </a:rPr>
              <a:t>e</a:t>
            </a:r>
            <a:r>
              <a:rPr sz="4288" spc="-124" dirty="0">
                <a:latin typeface="Calibri"/>
                <a:cs typeface="Calibri"/>
              </a:rPr>
              <a:t>x</a:t>
            </a:r>
            <a:r>
              <a:rPr sz="4288" spc="-25" dirty="0">
                <a:latin typeface="Calibri"/>
                <a:cs typeface="Calibri"/>
              </a:rPr>
              <a:t>ce</a:t>
            </a:r>
            <a:r>
              <a:rPr sz="4288" spc="-49" dirty="0">
                <a:latin typeface="Calibri"/>
                <a:cs typeface="Calibri"/>
              </a:rPr>
              <a:t>p</a:t>
            </a:r>
            <a:r>
              <a:rPr sz="4288" spc="-25" dirty="0">
                <a:latin typeface="Calibri"/>
                <a:cs typeface="Calibri"/>
              </a:rPr>
              <a:t>tion</a:t>
            </a:r>
            <a:endParaRPr sz="4288" dirty="0">
              <a:latin typeface="Calibri"/>
              <a:cs typeface="Calibri"/>
            </a:endParaRPr>
          </a:p>
          <a:p>
            <a:pPr marL="20944">
              <a:spcBef>
                <a:spcPts val="503"/>
              </a:spcBef>
            </a:pPr>
            <a:r>
              <a:rPr sz="3298" spc="-25" dirty="0">
                <a:latin typeface="Courier New"/>
                <a:cs typeface="Courier New"/>
              </a:rPr>
              <a:t>try:</a:t>
            </a:r>
            <a:endParaRPr sz="3298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1123" y="4717596"/>
            <a:ext cx="3058760" cy="1103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 marR="8377">
              <a:lnSpc>
                <a:spcPct val="110000"/>
              </a:lnSpc>
            </a:pPr>
            <a:r>
              <a:rPr sz="3298" spc="-25" dirty="0">
                <a:latin typeface="Courier New"/>
                <a:cs typeface="Courier New"/>
              </a:rPr>
              <a:t>print("a/b = print("a+b =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8686" y="4717596"/>
            <a:ext cx="1801119" cy="1066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25" dirty="0">
                <a:latin typeface="Courier New"/>
                <a:cs typeface="Courier New"/>
              </a:rPr>
              <a:t>", a/b)</a:t>
            </a:r>
            <a:endParaRPr sz="3298">
              <a:latin typeface="Courier New"/>
              <a:cs typeface="Courier New"/>
            </a:endParaRPr>
          </a:p>
          <a:p>
            <a:pPr marL="20944">
              <a:spcBef>
                <a:spcPts val="396"/>
              </a:spcBef>
            </a:pPr>
            <a:r>
              <a:rPr sz="3298" spc="-25" dirty="0">
                <a:latin typeface="Courier New"/>
                <a:cs typeface="Courier New"/>
              </a:rPr>
              <a:t>", a+b)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5844" y="5823399"/>
            <a:ext cx="1549800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25" dirty="0">
                <a:latin typeface="Courier New"/>
                <a:cs typeface="Courier New"/>
              </a:rPr>
              <a:t>except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1983" y="5809861"/>
            <a:ext cx="9437024" cy="507511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0218"/>
            <a:r>
              <a:rPr sz="3298" spc="-25" dirty="0">
                <a:latin typeface="Courier New"/>
                <a:cs typeface="Courier New"/>
              </a:rPr>
              <a:t>ValueError: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1122" y="6375993"/>
            <a:ext cx="3057713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8" dirty="0">
                <a:latin typeface="Courier New"/>
                <a:cs typeface="Courier New"/>
              </a:rPr>
              <a:t>print("Could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8687" y="6375993"/>
            <a:ext cx="6577225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tabLst>
                <a:tab pos="3789739" algn="l"/>
              </a:tabLst>
            </a:pPr>
            <a:r>
              <a:rPr sz="3298" spc="-8" dirty="0">
                <a:latin typeface="Courier New"/>
                <a:cs typeface="Courier New"/>
              </a:rPr>
              <a:t>no</a:t>
            </a:r>
            <a:r>
              <a:rPr sz="3298" dirty="0">
                <a:latin typeface="Courier New"/>
                <a:cs typeface="Courier New"/>
              </a:rPr>
              <a:t>t </a:t>
            </a:r>
            <a:r>
              <a:rPr sz="3298" spc="-8" dirty="0">
                <a:latin typeface="Courier New"/>
                <a:cs typeface="Courier New"/>
              </a:rPr>
              <a:t>conver</a:t>
            </a:r>
            <a:r>
              <a:rPr sz="3298" dirty="0">
                <a:latin typeface="Courier New"/>
                <a:cs typeface="Courier New"/>
              </a:rPr>
              <a:t>t </a:t>
            </a:r>
            <a:r>
              <a:rPr sz="3298" spc="-8" dirty="0">
                <a:latin typeface="Courier New"/>
                <a:cs typeface="Courier New"/>
              </a:rPr>
              <a:t>t</a:t>
            </a:r>
            <a:r>
              <a:rPr sz="3298" dirty="0">
                <a:latin typeface="Courier New"/>
                <a:cs typeface="Courier New"/>
              </a:rPr>
              <a:t>o	a</a:t>
            </a:r>
            <a:r>
              <a:rPr sz="3298" spc="-8" dirty="0">
                <a:latin typeface="Courier New"/>
                <a:cs typeface="Courier New"/>
              </a:rPr>
              <a:t> numbe</a:t>
            </a:r>
            <a:r>
              <a:rPr sz="3298" dirty="0">
                <a:latin typeface="Courier New"/>
                <a:cs typeface="Courier New"/>
              </a:rPr>
              <a:t>r</a:t>
            </a:r>
            <a:r>
              <a:rPr sz="3298" spc="-8" dirty="0">
                <a:latin typeface="Courier New"/>
                <a:cs typeface="Courier New"/>
              </a:rPr>
              <a:t>.")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5844" y="6929621"/>
            <a:ext cx="1549800" cy="507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3298" spc="-25" dirty="0">
                <a:latin typeface="Courier New"/>
                <a:cs typeface="Courier New"/>
              </a:rPr>
              <a:t>except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1983" y="6852836"/>
            <a:ext cx="9437024" cy="507511"/>
          </a:xfrm>
          <a:prstGeom prst="rect">
            <a:avLst/>
          </a:prstGeom>
          <a:ln w="1600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0218"/>
            <a:r>
              <a:rPr sz="3298" spc="-25" dirty="0">
                <a:latin typeface="Courier New"/>
                <a:cs typeface="Courier New"/>
              </a:rPr>
              <a:t>ZeroDivisionError: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5845" y="7482522"/>
            <a:ext cx="9844370" cy="167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 marR="1516314" indent="1005291">
              <a:lnSpc>
                <a:spcPct val="110000"/>
              </a:lnSpc>
            </a:pPr>
            <a:r>
              <a:rPr sz="3298" spc="-25" dirty="0">
                <a:latin typeface="Courier New"/>
                <a:cs typeface="Courier New"/>
              </a:rPr>
              <a:t>print("Can't</a:t>
            </a:r>
            <a:r>
              <a:rPr sz="3298" spc="8" dirty="0">
                <a:latin typeface="Courier New"/>
                <a:cs typeface="Courier New"/>
              </a:rPr>
              <a:t> </a:t>
            </a:r>
            <a:r>
              <a:rPr sz="3298" spc="-25" dirty="0">
                <a:latin typeface="Courier New"/>
                <a:cs typeface="Courier New"/>
              </a:rPr>
              <a:t>divide</a:t>
            </a:r>
            <a:r>
              <a:rPr sz="3298" dirty="0">
                <a:latin typeface="Courier New"/>
                <a:cs typeface="Courier New"/>
              </a:rPr>
              <a:t> </a:t>
            </a:r>
            <a:r>
              <a:rPr sz="3298" spc="-25" dirty="0">
                <a:latin typeface="Courier New"/>
                <a:cs typeface="Courier New"/>
              </a:rPr>
              <a:t>by</a:t>
            </a:r>
            <a:r>
              <a:rPr sz="3298" dirty="0">
                <a:latin typeface="Courier New"/>
                <a:cs typeface="Courier New"/>
              </a:rPr>
              <a:t> </a:t>
            </a:r>
            <a:r>
              <a:rPr sz="3298" spc="-25" dirty="0">
                <a:latin typeface="Courier New"/>
                <a:cs typeface="Courier New"/>
              </a:rPr>
              <a:t>zero") except:</a:t>
            </a:r>
            <a:endParaRPr sz="3298">
              <a:latin typeface="Courier New"/>
              <a:cs typeface="Courier New"/>
            </a:endParaRPr>
          </a:p>
          <a:p>
            <a:pPr marL="1026235">
              <a:spcBef>
                <a:spcPts val="396"/>
              </a:spcBef>
            </a:pPr>
            <a:r>
              <a:rPr sz="3298" spc="-25" dirty="0">
                <a:latin typeface="Courier New"/>
                <a:cs typeface="Courier New"/>
              </a:rPr>
              <a:t>print("Something</a:t>
            </a:r>
            <a:r>
              <a:rPr sz="3298" spc="8" dirty="0">
                <a:latin typeface="Courier New"/>
                <a:cs typeface="Courier New"/>
              </a:rPr>
              <a:t> </a:t>
            </a:r>
            <a:r>
              <a:rPr sz="3298" spc="-25" dirty="0">
                <a:latin typeface="Courier New"/>
                <a:cs typeface="Courier New"/>
              </a:rPr>
              <a:t>went</a:t>
            </a:r>
            <a:r>
              <a:rPr sz="3298" dirty="0">
                <a:latin typeface="Courier New"/>
                <a:cs typeface="Courier New"/>
              </a:rPr>
              <a:t> </a:t>
            </a:r>
            <a:r>
              <a:rPr sz="3298" spc="-25" dirty="0">
                <a:latin typeface="Courier New"/>
                <a:cs typeface="Courier New"/>
              </a:rPr>
              <a:t>very</a:t>
            </a:r>
            <a:r>
              <a:rPr sz="3298" dirty="0">
                <a:latin typeface="Courier New"/>
                <a:cs typeface="Courier New"/>
              </a:rPr>
              <a:t> </a:t>
            </a:r>
            <a:r>
              <a:rPr sz="3298" spc="-25" dirty="0">
                <a:latin typeface="Courier New"/>
                <a:cs typeface="Courier New"/>
              </a:rPr>
              <a:t>wrong.")</a:t>
            </a:r>
            <a:endParaRPr sz="3298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09491" y="5612784"/>
            <a:ext cx="2116941" cy="1788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15" name="object 15"/>
          <p:cNvSpPr/>
          <p:nvPr/>
        </p:nvSpPr>
        <p:spPr>
          <a:xfrm>
            <a:off x="14159979" y="7887117"/>
            <a:ext cx="1271672" cy="13891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16" name="object 16"/>
          <p:cNvSpPr/>
          <p:nvPr/>
        </p:nvSpPr>
        <p:spPr>
          <a:xfrm>
            <a:off x="2127250" y="7913399"/>
            <a:ext cx="11774290" cy="569656"/>
          </a:xfrm>
          <a:custGeom>
            <a:avLst/>
            <a:gdLst/>
            <a:ahLst/>
            <a:cxnLst/>
            <a:rect l="l" t="t" r="r" b="b"/>
            <a:pathLst>
              <a:path w="7139940" h="345439">
                <a:moveTo>
                  <a:pt x="0" y="345186"/>
                </a:moveTo>
                <a:lnTo>
                  <a:pt x="7139940" y="345186"/>
                </a:lnTo>
                <a:lnTo>
                  <a:pt x="7139940" y="0"/>
                </a:lnTo>
                <a:lnTo>
                  <a:pt x="0" y="0"/>
                </a:lnTo>
                <a:lnTo>
                  <a:pt x="0" y="345186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7672050" y="9429173"/>
            <a:ext cx="1495912" cy="82201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25</a:t>
            </a:fld>
            <a:endParaRPr spc="-16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09628"/>
              </p:ext>
            </p:extLst>
          </p:nvPr>
        </p:nvGraphicFramePr>
        <p:xfrm>
          <a:off x="3344472" y="3540167"/>
          <a:ext cx="10670998" cy="1156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1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5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824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300" dirty="0">
                          <a:latin typeface="Courier New"/>
                          <a:cs typeface="Courier New"/>
                        </a:rPr>
                        <a:t>a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3300" dirty="0">
                          <a:latin typeface="Courier New"/>
                          <a:cs typeface="Courier New"/>
                        </a:rPr>
                        <a:t>=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3300" dirty="0">
                          <a:latin typeface="Courier New"/>
                          <a:cs typeface="Courier New"/>
                        </a:rPr>
                        <a:t>int(input("Tell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3300" dirty="0">
                          <a:latin typeface="Courier New"/>
                          <a:cs typeface="Courier New"/>
                        </a:rPr>
                        <a:t>me one number: "))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24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300" dirty="0">
                          <a:latin typeface="Courier New"/>
                          <a:cs typeface="Courier New"/>
                        </a:rPr>
                        <a:t>b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3300" dirty="0">
                          <a:latin typeface="Courier New"/>
                          <a:cs typeface="Courier New"/>
                        </a:rPr>
                        <a:t>=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3300" dirty="0">
                          <a:latin typeface="Courier New"/>
                          <a:cs typeface="Courier New"/>
                        </a:rPr>
                        <a:t>int(input("Tell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3300" dirty="0">
                          <a:latin typeface="Courier New"/>
                          <a:cs typeface="Courier New"/>
                        </a:rPr>
                        <a:t>me another number: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3300" dirty="0">
                          <a:latin typeface="Courier New"/>
                          <a:cs typeface="Courier New"/>
                        </a:rPr>
                        <a:t>"))</a:t>
                      </a:r>
                      <a:endParaRPr sz="33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9555" y="0"/>
            <a:ext cx="28271767" cy="2375069"/>
          </a:xfrm>
          <a:prstGeom prst="rect">
            <a:avLst/>
          </a:prstGeom>
        </p:spPr>
        <p:txBody>
          <a:bodyPr vert="horz" wrap="square" lIns="0" tIns="1026219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313" dirty="0"/>
              <a:t>O</a:t>
            </a:r>
            <a:r>
              <a:rPr spc="-82" dirty="0"/>
              <a:t>T</a:t>
            </a:r>
            <a:r>
              <a:rPr spc="-91" dirty="0"/>
              <a:t>H</a:t>
            </a:r>
            <a:r>
              <a:rPr spc="-124" dirty="0"/>
              <a:t>E</a:t>
            </a:r>
            <a:r>
              <a:rPr dirty="0"/>
              <a:t>R</a:t>
            </a:r>
            <a:r>
              <a:rPr spc="-173" dirty="0"/>
              <a:t> </a:t>
            </a:r>
            <a:r>
              <a:rPr spc="-124" dirty="0"/>
              <a:t>E</a:t>
            </a:r>
            <a:r>
              <a:rPr spc="-289" dirty="0"/>
              <a:t>X</a:t>
            </a:r>
            <a:r>
              <a:rPr spc="-82" dirty="0"/>
              <a:t>C</a:t>
            </a:r>
            <a:r>
              <a:rPr spc="-124" dirty="0"/>
              <a:t>E</a:t>
            </a:r>
            <a:r>
              <a:rPr spc="-132" dirty="0"/>
              <a:t>P</a:t>
            </a:r>
            <a:r>
              <a:rPr spc="-82" dirty="0"/>
              <a:t>TI</a:t>
            </a:r>
            <a:r>
              <a:rPr spc="-91" dirty="0"/>
              <a:t>O</a:t>
            </a:r>
            <a:r>
              <a:rPr spc="-82" dirty="0"/>
              <a:t>N</a:t>
            </a:r>
            <a:r>
              <a:rPr spc="-41" dirty="0"/>
              <a:t>S</a:t>
            </a:r>
            <a:r>
              <a:rPr dirty="0"/>
              <a:t> 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26</a:t>
            </a:fld>
            <a:endParaRPr spc="-16" dirty="0"/>
          </a:p>
        </p:txBody>
      </p:sp>
      <p:sp>
        <p:nvSpPr>
          <p:cNvPr id="3" name="object 3"/>
          <p:cNvSpPr txBox="1"/>
          <p:nvPr/>
        </p:nvSpPr>
        <p:spPr>
          <a:xfrm>
            <a:off x="3848661" y="3118479"/>
            <a:ext cx="11726120" cy="5705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845" indent="-574901">
              <a:buClr>
                <a:srgbClr val="585858"/>
              </a:buClr>
              <a:buFont typeface="Wingdings"/>
              <a:buChar char=""/>
              <a:tabLst>
                <a:tab pos="596892" algn="l"/>
              </a:tabLst>
            </a:pPr>
            <a:r>
              <a:rPr sz="4288" spc="-8" dirty="0">
                <a:latin typeface="Courier New"/>
                <a:cs typeface="Courier New"/>
              </a:rPr>
              <a:t>els</a:t>
            </a:r>
            <a:r>
              <a:rPr sz="4288" spc="8" dirty="0">
                <a:latin typeface="Courier New"/>
                <a:cs typeface="Courier New"/>
              </a:rPr>
              <a:t>e</a:t>
            </a:r>
            <a:r>
              <a:rPr sz="4288" dirty="0">
                <a:latin typeface="Courier New"/>
                <a:cs typeface="Courier New"/>
              </a:rPr>
              <a:t>:</a:t>
            </a:r>
          </a:p>
          <a:p>
            <a:pPr marL="766535" lvl="1" indent="-414683">
              <a:lnSpc>
                <a:spcPts val="4527"/>
              </a:lnSpc>
              <a:spcBef>
                <a:spcPts val="74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8" dirty="0">
                <a:latin typeface="Calibri"/>
                <a:cs typeface="Calibri"/>
              </a:rPr>
              <a:t>bod</a:t>
            </a:r>
            <a:r>
              <a:rPr sz="3958" dirty="0">
                <a:latin typeface="Calibri"/>
                <a:cs typeface="Calibri"/>
              </a:rPr>
              <a:t>y </a:t>
            </a:r>
            <a:r>
              <a:rPr sz="3958" spc="-8" dirty="0">
                <a:latin typeface="Calibri"/>
                <a:cs typeface="Calibri"/>
              </a:rPr>
              <a:t>o</a:t>
            </a:r>
            <a:r>
              <a:rPr sz="3958" dirty="0">
                <a:latin typeface="Calibri"/>
                <a:cs typeface="Calibri"/>
              </a:rPr>
              <a:t>f this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is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91" dirty="0">
                <a:latin typeface="Calibri"/>
                <a:cs typeface="Calibri"/>
              </a:rPr>
              <a:t>e</a:t>
            </a:r>
            <a:r>
              <a:rPr sz="3958" spc="-115" dirty="0">
                <a:latin typeface="Calibri"/>
                <a:cs typeface="Calibri"/>
              </a:rPr>
              <a:t>x</a:t>
            </a:r>
            <a:r>
              <a:rPr sz="3958" spc="-25" dirty="0">
                <a:latin typeface="Calibri"/>
                <a:cs typeface="Calibri"/>
              </a:rPr>
              <a:t>ecu</a:t>
            </a:r>
            <a:r>
              <a:rPr sz="3958" spc="-66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ed</a:t>
            </a:r>
            <a:r>
              <a:rPr sz="3958" spc="16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when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82" dirty="0">
                <a:latin typeface="Calibri"/>
                <a:cs typeface="Calibri"/>
              </a:rPr>
              <a:t>e</a:t>
            </a:r>
            <a:r>
              <a:rPr sz="3958" spc="-115" dirty="0">
                <a:latin typeface="Calibri"/>
                <a:cs typeface="Calibri"/>
              </a:rPr>
              <a:t>x</a:t>
            </a:r>
            <a:r>
              <a:rPr sz="3958" dirty="0">
                <a:latin typeface="Calibri"/>
                <a:cs typeface="Calibri"/>
              </a:rPr>
              <a:t>ecution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o</a:t>
            </a:r>
            <a:r>
              <a:rPr sz="3958" dirty="0">
                <a:latin typeface="Calibri"/>
                <a:cs typeface="Calibri"/>
              </a:rPr>
              <a:t>f associ</a:t>
            </a:r>
            <a:r>
              <a:rPr sz="3958" spc="-49" dirty="0">
                <a:latin typeface="Calibri"/>
                <a:cs typeface="Calibri"/>
              </a:rPr>
              <a:t>a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ed</a:t>
            </a:r>
            <a:endParaRPr sz="3958" dirty="0">
              <a:latin typeface="Calibri"/>
              <a:cs typeface="Calibri"/>
            </a:endParaRPr>
          </a:p>
          <a:p>
            <a:pPr marL="653439">
              <a:lnSpc>
                <a:spcPts val="4527"/>
              </a:lnSpc>
            </a:pPr>
            <a:r>
              <a:rPr sz="3958" spc="-8" dirty="0">
                <a:latin typeface="Courier New"/>
                <a:cs typeface="Courier New"/>
              </a:rPr>
              <a:t>tr</a:t>
            </a:r>
            <a:r>
              <a:rPr sz="3958" dirty="0">
                <a:latin typeface="Courier New"/>
                <a:cs typeface="Courier New"/>
              </a:rPr>
              <a:t>y</a:t>
            </a:r>
            <a:r>
              <a:rPr sz="3958" spc="-1509" dirty="0">
                <a:latin typeface="Courier New"/>
                <a:cs typeface="Courier New"/>
              </a:rPr>
              <a:t> </a:t>
            </a:r>
            <a:r>
              <a:rPr sz="3958" spc="-8" dirty="0">
                <a:latin typeface="Calibri"/>
                <a:cs typeface="Calibri"/>
              </a:rPr>
              <a:t>bod</a:t>
            </a:r>
            <a:r>
              <a:rPr sz="3958" dirty="0">
                <a:latin typeface="Calibri"/>
                <a:cs typeface="Calibri"/>
              </a:rPr>
              <a:t>y </a:t>
            </a:r>
            <a:r>
              <a:rPr sz="3958" b="1" spc="-25" dirty="0">
                <a:solidFill>
                  <a:srgbClr val="C00000"/>
                </a:solidFill>
                <a:latin typeface="Calibri"/>
                <a:cs typeface="Calibri"/>
              </a:rPr>
              <a:t>compl</a:t>
            </a:r>
            <a:r>
              <a:rPr sz="3958" b="1" spc="-74" dirty="0">
                <a:solidFill>
                  <a:srgbClr val="C00000"/>
                </a:solidFill>
                <a:latin typeface="Calibri"/>
                <a:cs typeface="Calibri"/>
              </a:rPr>
              <a:t>et</a:t>
            </a:r>
            <a:r>
              <a:rPr sz="3958" b="1" spc="-8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958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958" b="1" spc="1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958" b="1" spc="-33" dirty="0">
                <a:solidFill>
                  <a:srgbClr val="C00000"/>
                </a:solidFill>
                <a:latin typeface="Calibri"/>
                <a:cs typeface="Calibri"/>
              </a:rPr>
              <a:t>wit</a:t>
            </a:r>
            <a:r>
              <a:rPr sz="3958" b="1" spc="-2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3958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958" b="1" spc="-25" dirty="0">
                <a:solidFill>
                  <a:srgbClr val="C00000"/>
                </a:solidFill>
                <a:latin typeface="Calibri"/>
                <a:cs typeface="Calibri"/>
              </a:rPr>
              <a:t>no </a:t>
            </a:r>
            <a:r>
              <a:rPr sz="3958" b="1" spc="-66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958" b="1" spc="-9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3958" b="1" spc="-8" dirty="0">
                <a:solidFill>
                  <a:srgbClr val="C00000"/>
                </a:solidFill>
                <a:latin typeface="Calibri"/>
                <a:cs typeface="Calibri"/>
              </a:rPr>
              <a:t>ce</a:t>
            </a:r>
            <a:r>
              <a:rPr sz="3958" b="1" spc="-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3958" b="1" spc="-16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endParaRPr sz="3958" dirty="0">
              <a:latin typeface="Calibri"/>
              <a:cs typeface="Calibri"/>
            </a:endParaRPr>
          </a:p>
          <a:p>
            <a:pPr marL="392692" indent="-371748">
              <a:spcBef>
                <a:spcPts val="2020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33" dirty="0">
                <a:latin typeface="Courier New"/>
                <a:cs typeface="Courier New"/>
              </a:rPr>
              <a:t>finally</a:t>
            </a:r>
            <a:r>
              <a:rPr sz="4288" spc="-16" dirty="0">
                <a:latin typeface="Calibri"/>
                <a:cs typeface="Calibri"/>
              </a:rPr>
              <a:t>:</a:t>
            </a:r>
            <a:endParaRPr sz="4288" dirty="0">
              <a:latin typeface="Calibri"/>
              <a:cs typeface="Calibri"/>
            </a:endParaRPr>
          </a:p>
          <a:p>
            <a:pPr marL="653439" marR="33510" lvl="1" indent="-301587">
              <a:lnSpc>
                <a:spcPts val="4271"/>
              </a:lnSpc>
              <a:spcBef>
                <a:spcPts val="816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  <a:tab pos="9593202" algn="l"/>
              </a:tabLst>
            </a:pPr>
            <a:r>
              <a:rPr sz="3958" spc="-8" dirty="0">
                <a:latin typeface="Calibri"/>
                <a:cs typeface="Calibri"/>
              </a:rPr>
              <a:t>bod</a:t>
            </a:r>
            <a:r>
              <a:rPr sz="3958" dirty="0">
                <a:latin typeface="Calibri"/>
                <a:cs typeface="Calibri"/>
              </a:rPr>
              <a:t>y </a:t>
            </a:r>
            <a:r>
              <a:rPr sz="3958" spc="-8" dirty="0">
                <a:latin typeface="Calibri"/>
                <a:cs typeface="Calibri"/>
              </a:rPr>
              <a:t>o</a:t>
            </a:r>
            <a:r>
              <a:rPr sz="3958" dirty="0">
                <a:latin typeface="Calibri"/>
                <a:cs typeface="Calibri"/>
              </a:rPr>
              <a:t>f this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is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b="1" spc="-16" dirty="0">
                <a:solidFill>
                  <a:srgbClr val="C00000"/>
                </a:solidFill>
                <a:latin typeface="Calibri"/>
                <a:cs typeface="Calibri"/>
              </a:rPr>
              <a:t>al</a:t>
            </a:r>
            <a:r>
              <a:rPr sz="3958" b="1" spc="-91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3958" b="1" spc="-99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958" b="1" spc="-66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3958" b="1" spc="-16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3958" b="1" spc="1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958" b="1" spc="-66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958" b="1" spc="-99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3958" b="1" spc="-8" dirty="0">
                <a:solidFill>
                  <a:srgbClr val="C00000"/>
                </a:solidFill>
                <a:latin typeface="Calibri"/>
                <a:cs typeface="Calibri"/>
              </a:rPr>
              <a:t>ecu</a:t>
            </a:r>
            <a:r>
              <a:rPr sz="3958" b="1" spc="-49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3958" b="1" spc="-8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3958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3958" b="1" spc="1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958" spc="-16" dirty="0">
                <a:latin typeface="Calibri"/>
                <a:cs typeface="Calibri"/>
              </a:rPr>
              <a:t>a</a:t>
            </a:r>
            <a:r>
              <a:rPr sz="3958" spc="-8" dirty="0">
                <a:latin typeface="Calibri"/>
                <a:cs typeface="Calibri"/>
              </a:rPr>
              <a:t>f</a:t>
            </a:r>
            <a:r>
              <a:rPr sz="3958" spc="-41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er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8" dirty="0">
                <a:latin typeface="Courier New"/>
                <a:cs typeface="Courier New"/>
              </a:rPr>
              <a:t>try</a:t>
            </a:r>
            <a:r>
              <a:rPr sz="3958" spc="-16" dirty="0">
                <a:latin typeface="Calibri"/>
                <a:cs typeface="Calibri"/>
              </a:rPr>
              <a:t>,</a:t>
            </a:r>
            <a:r>
              <a:rPr sz="3958" dirty="0">
                <a:latin typeface="Calibri"/>
                <a:cs typeface="Calibri"/>
              </a:rPr>
              <a:t>	</a:t>
            </a:r>
            <a:r>
              <a:rPr sz="3958" spc="-8" dirty="0">
                <a:latin typeface="Courier New"/>
                <a:cs typeface="Courier New"/>
              </a:rPr>
              <a:t>els</a:t>
            </a:r>
            <a:r>
              <a:rPr sz="3958" dirty="0">
                <a:latin typeface="Courier New"/>
                <a:cs typeface="Courier New"/>
              </a:rPr>
              <a:t>e</a:t>
            </a:r>
            <a:r>
              <a:rPr sz="3958" spc="-1509" dirty="0">
                <a:latin typeface="Courier New"/>
                <a:cs typeface="Courier New"/>
              </a:rPr>
              <a:t> </a:t>
            </a:r>
            <a:r>
              <a:rPr sz="3958" dirty="0">
                <a:latin typeface="Calibri"/>
                <a:cs typeface="Calibri"/>
              </a:rPr>
              <a:t>and </a:t>
            </a:r>
            <a:r>
              <a:rPr sz="3958" spc="-8" dirty="0">
                <a:latin typeface="Courier New"/>
                <a:cs typeface="Courier New"/>
              </a:rPr>
              <a:t>excep</a:t>
            </a:r>
            <a:r>
              <a:rPr sz="3958" dirty="0">
                <a:latin typeface="Courier New"/>
                <a:cs typeface="Courier New"/>
              </a:rPr>
              <a:t>t</a:t>
            </a:r>
            <a:r>
              <a:rPr sz="3958" spc="-1516" dirty="0">
                <a:latin typeface="Courier New"/>
                <a:cs typeface="Courier New"/>
              </a:rPr>
              <a:t> </a:t>
            </a:r>
            <a:r>
              <a:rPr sz="3958" dirty="0">
                <a:latin typeface="Calibri"/>
                <a:cs typeface="Calibri"/>
              </a:rPr>
              <a:t>clauses,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49" dirty="0">
                <a:latin typeface="Calibri"/>
                <a:cs typeface="Calibri"/>
              </a:rPr>
              <a:t>e</a:t>
            </a:r>
            <a:r>
              <a:rPr sz="3958" spc="-66" dirty="0">
                <a:latin typeface="Calibri"/>
                <a:cs typeface="Calibri"/>
              </a:rPr>
              <a:t>v</a:t>
            </a:r>
            <a:r>
              <a:rPr sz="3958" spc="-25" dirty="0">
                <a:latin typeface="Calibri"/>
                <a:cs typeface="Calibri"/>
              </a:rPr>
              <a:t>en</a:t>
            </a:r>
            <a:r>
              <a:rPr sz="3958" spc="8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if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th</a:t>
            </a:r>
            <a:r>
              <a:rPr sz="3958" spc="-66" dirty="0">
                <a:latin typeface="Calibri"/>
                <a:cs typeface="Calibri"/>
              </a:rPr>
              <a:t>e</a:t>
            </a:r>
            <a:r>
              <a:rPr sz="3958" spc="-25" dirty="0">
                <a:latin typeface="Calibri"/>
                <a:cs typeface="Calibri"/>
              </a:rPr>
              <a:t>y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99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aised another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er</a:t>
            </a:r>
            <a:r>
              <a:rPr sz="3958" spc="-82" dirty="0">
                <a:latin typeface="Calibri"/>
                <a:cs typeface="Calibri"/>
              </a:rPr>
              <a:t>r</a:t>
            </a:r>
            <a:r>
              <a:rPr sz="3958" spc="-33" dirty="0">
                <a:latin typeface="Calibri"/>
                <a:cs typeface="Calibri"/>
              </a:rPr>
              <a:t>o</a:t>
            </a:r>
            <a:r>
              <a:rPr sz="3958" spc="-16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or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91" dirty="0">
                <a:latin typeface="Calibri"/>
                <a:cs typeface="Calibri"/>
              </a:rPr>
              <a:t>e</a:t>
            </a:r>
            <a:r>
              <a:rPr sz="3958" spc="-115" dirty="0">
                <a:latin typeface="Calibri"/>
                <a:cs typeface="Calibri"/>
              </a:rPr>
              <a:t>x</a:t>
            </a:r>
            <a:r>
              <a:rPr sz="3958" spc="-25" dirty="0">
                <a:latin typeface="Calibri"/>
                <a:cs typeface="Calibri"/>
              </a:rPr>
              <a:t>ecu</a:t>
            </a:r>
            <a:r>
              <a:rPr sz="3958" spc="-66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ed</a:t>
            </a:r>
            <a:r>
              <a:rPr sz="3958" spc="8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a </a:t>
            </a:r>
            <a:r>
              <a:rPr sz="3958" spc="-8" dirty="0">
                <a:latin typeface="Courier New"/>
                <a:cs typeface="Courier New"/>
              </a:rPr>
              <a:t>break</a:t>
            </a:r>
            <a:r>
              <a:rPr sz="3958" spc="-16" dirty="0">
                <a:latin typeface="Calibri"/>
                <a:cs typeface="Calibri"/>
              </a:rPr>
              <a:t>,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8" dirty="0">
                <a:latin typeface="Courier New"/>
                <a:cs typeface="Courier New"/>
              </a:rPr>
              <a:t>continu</a:t>
            </a:r>
            <a:r>
              <a:rPr sz="3958" dirty="0">
                <a:latin typeface="Courier New"/>
                <a:cs typeface="Courier New"/>
              </a:rPr>
              <a:t>e</a:t>
            </a:r>
            <a:r>
              <a:rPr sz="3958" spc="-1525" dirty="0">
                <a:latin typeface="Courier New"/>
                <a:cs typeface="Courier New"/>
              </a:rPr>
              <a:t> </a:t>
            </a:r>
            <a:r>
              <a:rPr sz="3958" spc="-33" dirty="0">
                <a:latin typeface="Calibri"/>
                <a:cs typeface="Calibri"/>
              </a:rPr>
              <a:t>o</a:t>
            </a:r>
            <a:r>
              <a:rPr sz="3958" spc="-16" dirty="0">
                <a:latin typeface="Calibri"/>
                <a:cs typeface="Calibri"/>
              </a:rPr>
              <a:t>r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8" dirty="0">
                <a:latin typeface="Courier New"/>
                <a:cs typeface="Courier New"/>
              </a:rPr>
              <a:t>return</a:t>
            </a:r>
            <a:endParaRPr sz="3958" dirty="0">
              <a:latin typeface="Courier New"/>
              <a:cs typeface="Courier New"/>
            </a:endParaRPr>
          </a:p>
          <a:p>
            <a:pPr marL="766535" lvl="1" indent="-414683">
              <a:lnSpc>
                <a:spcPts val="4510"/>
              </a:lnSpc>
              <a:spcBef>
                <a:spcPts val="419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8" dirty="0">
                <a:latin typeface="Calibri"/>
                <a:cs typeface="Calibri"/>
              </a:rPr>
              <a:t>us</a:t>
            </a:r>
            <a:r>
              <a:rPr sz="3958" spc="-49" dirty="0">
                <a:latin typeface="Calibri"/>
                <a:cs typeface="Calibri"/>
              </a:rPr>
              <a:t>e</a:t>
            </a:r>
            <a:r>
              <a:rPr sz="3958" spc="-8" dirty="0">
                <a:latin typeface="Calibri"/>
                <a:cs typeface="Calibri"/>
              </a:rPr>
              <a:t>fu</a:t>
            </a:r>
            <a:r>
              <a:rPr sz="3958" dirty="0">
                <a:latin typeface="Calibri"/>
                <a:cs typeface="Calibri"/>
              </a:rPr>
              <a:t>l </a:t>
            </a:r>
            <a:r>
              <a:rPr sz="3958" spc="-74" dirty="0">
                <a:latin typeface="Calibri"/>
                <a:cs typeface="Calibri"/>
              </a:rPr>
              <a:t>f</a:t>
            </a:r>
            <a:r>
              <a:rPr sz="3958" spc="-8" dirty="0">
                <a:latin typeface="Calibri"/>
                <a:cs typeface="Calibri"/>
              </a:rPr>
              <a:t>o</a:t>
            </a:r>
            <a:r>
              <a:rPr sz="3958" dirty="0">
                <a:latin typeface="Calibri"/>
                <a:cs typeface="Calibri"/>
              </a:rPr>
              <a:t>r </a:t>
            </a:r>
            <a:r>
              <a:rPr sz="3958" spc="-16" dirty="0">
                <a:latin typeface="Calibri"/>
                <a:cs typeface="Calibri"/>
              </a:rPr>
              <a:t>c</a:t>
            </a:r>
            <a:r>
              <a:rPr sz="3958" dirty="0">
                <a:latin typeface="Calibri"/>
                <a:cs typeface="Calibri"/>
              </a:rPr>
              <a:t>lea</a:t>
            </a:r>
            <a:r>
              <a:rPr sz="3958" spc="-8" dirty="0">
                <a:latin typeface="Calibri"/>
                <a:cs typeface="Calibri"/>
              </a:rPr>
              <a:t>n-u</a:t>
            </a:r>
            <a:r>
              <a:rPr sz="3958" dirty="0">
                <a:latin typeface="Calibri"/>
                <a:cs typeface="Calibri"/>
              </a:rPr>
              <a:t>p </a:t>
            </a:r>
            <a:r>
              <a:rPr sz="3958" spc="-25" dirty="0">
                <a:latin typeface="Calibri"/>
                <a:cs typeface="Calibri"/>
              </a:rPr>
              <a:t>c</a:t>
            </a:r>
            <a:r>
              <a:rPr sz="3958" spc="-8" dirty="0">
                <a:latin typeface="Calibri"/>
                <a:cs typeface="Calibri"/>
              </a:rPr>
              <a:t>od</a:t>
            </a:r>
            <a:r>
              <a:rPr sz="3958" dirty="0">
                <a:latin typeface="Calibri"/>
                <a:cs typeface="Calibri"/>
              </a:rPr>
              <a:t>e t</a:t>
            </a:r>
            <a:r>
              <a:rPr sz="3958" spc="-16" dirty="0">
                <a:latin typeface="Calibri"/>
                <a:cs typeface="Calibri"/>
              </a:rPr>
              <a:t>h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dirty="0">
                <a:latin typeface="Calibri"/>
                <a:cs typeface="Calibri"/>
              </a:rPr>
              <a:t>t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shoul</a:t>
            </a:r>
            <a:r>
              <a:rPr sz="3958" dirty="0">
                <a:latin typeface="Calibri"/>
                <a:cs typeface="Calibri"/>
              </a:rPr>
              <a:t>d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b</a:t>
            </a:r>
            <a:r>
              <a:rPr sz="3958" dirty="0">
                <a:latin typeface="Calibri"/>
                <a:cs typeface="Calibri"/>
              </a:rPr>
              <a:t>e run</a:t>
            </a:r>
            <a:r>
              <a:rPr sz="3958" spc="-8" dirty="0">
                <a:latin typeface="Calibri"/>
                <a:cs typeface="Calibri"/>
              </a:rPr>
              <a:t> n</a:t>
            </a:r>
            <a:r>
              <a:rPr sz="3958" dirty="0">
                <a:latin typeface="Calibri"/>
                <a:cs typeface="Calibri"/>
              </a:rPr>
              <a:t>o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m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66" dirty="0">
                <a:latin typeface="Calibri"/>
                <a:cs typeface="Calibri"/>
              </a:rPr>
              <a:t>t</a:t>
            </a:r>
            <a:r>
              <a:rPr sz="3958" spc="-41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er</a:t>
            </a:r>
            <a:endParaRPr sz="3958" dirty="0">
              <a:latin typeface="Calibri"/>
              <a:cs typeface="Calibri"/>
            </a:endParaRPr>
          </a:p>
          <a:p>
            <a:pPr marL="653439">
              <a:lnSpc>
                <a:spcPts val="4510"/>
              </a:lnSpc>
            </a:pPr>
            <a:r>
              <a:rPr sz="3958" dirty="0">
                <a:latin typeface="Calibri"/>
                <a:cs typeface="Calibri"/>
              </a:rPr>
              <a:t>wh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16" dirty="0">
                <a:latin typeface="Calibri"/>
                <a:cs typeface="Calibri"/>
              </a:rPr>
              <a:t>t else</a:t>
            </a:r>
            <a:r>
              <a:rPr sz="3958" spc="-8" dirty="0">
                <a:latin typeface="Calibri"/>
                <a:cs typeface="Calibri"/>
              </a:rPr>
              <a:t> happene</a:t>
            </a:r>
            <a:r>
              <a:rPr sz="3958" dirty="0">
                <a:latin typeface="Calibri"/>
                <a:cs typeface="Calibri"/>
              </a:rPr>
              <a:t>d</a:t>
            </a:r>
            <a:r>
              <a:rPr sz="3958" spc="41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(e</a:t>
            </a:r>
            <a:r>
              <a:rPr sz="3958" spc="33" dirty="0">
                <a:latin typeface="Calibri"/>
                <a:cs typeface="Calibri"/>
              </a:rPr>
              <a:t>.</a:t>
            </a:r>
            <a:r>
              <a:rPr sz="3958" dirty="0">
                <a:latin typeface="Calibri"/>
                <a:cs typeface="Calibri"/>
              </a:rPr>
              <a:t>g.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close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a </a:t>
            </a:r>
            <a:r>
              <a:rPr sz="3958" spc="-8" dirty="0">
                <a:latin typeface="Calibri"/>
                <a:cs typeface="Calibri"/>
              </a:rPr>
              <a:t>file)</a:t>
            </a:r>
            <a:endParaRPr sz="3958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27</a:t>
            </a:fld>
            <a:endParaRPr spc="-16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626836-291D-4104-8364-1A86B5603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20675"/>
            <a:ext cx="81534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else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Clause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Diagram of try, except, and else statements in Python">
            <a:extLst>
              <a:ext uri="{FF2B5EF4-FFF2-40B4-BE49-F238E27FC236}">
                <a16:creationId xmlns:a16="http://schemas.microsoft.com/office/drawing/2014/main" id="{2F706DBB-EA52-48B4-B6B2-F422FEE9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1925638"/>
            <a:ext cx="13277850" cy="745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065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28</a:t>
            </a:fld>
            <a:endParaRPr spc="-16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626836-291D-4104-8364-1A86B5603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20675"/>
            <a:ext cx="81534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else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Clause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57C0AE-9C71-4252-97E3-8F65A8A46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193" y="1768475"/>
            <a:ext cx="9510713" cy="673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5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6071850" y="9388475"/>
            <a:ext cx="1495912" cy="82201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29</a:t>
            </a:fld>
            <a:endParaRPr spc="-16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626836-291D-4104-8364-1A86B5603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20675"/>
            <a:ext cx="81534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kumimoji="0" lang="en-US" altLang="en-US" sz="7200" b="1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finally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Clause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66211D-25DF-42B9-AFD1-81461D5D5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981" y="1647692"/>
            <a:ext cx="8605838" cy="80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1851" y="753642"/>
            <a:ext cx="15505266" cy="22570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lnSpc>
                <a:spcPts val="8790"/>
              </a:lnSpc>
            </a:pPr>
            <a:r>
              <a:rPr sz="7916" spc="-82" dirty="0">
                <a:latin typeface="Calibri Light"/>
                <a:cs typeface="Calibri Light"/>
              </a:rPr>
              <a:t>W</a:t>
            </a:r>
            <a:r>
              <a:rPr sz="7916" dirty="0">
                <a:latin typeface="Calibri Light"/>
                <a:cs typeface="Calibri Light"/>
              </a:rPr>
              <a:t>E</a:t>
            </a:r>
            <a:r>
              <a:rPr sz="7916" spc="-165" dirty="0">
                <a:latin typeface="Calibri Light"/>
                <a:cs typeface="Calibri Light"/>
              </a:rPr>
              <a:t> </a:t>
            </a:r>
            <a:r>
              <a:rPr sz="7916" spc="-82" dirty="0">
                <a:latin typeface="Calibri Light"/>
                <a:cs typeface="Calibri Light"/>
              </a:rPr>
              <a:t>AI</a:t>
            </a:r>
            <a:r>
              <a:rPr sz="7916" dirty="0">
                <a:latin typeface="Calibri Light"/>
                <a:cs typeface="Calibri Light"/>
              </a:rPr>
              <a:t>M</a:t>
            </a:r>
            <a:r>
              <a:rPr sz="7916" spc="-173" dirty="0">
                <a:latin typeface="Calibri Light"/>
                <a:cs typeface="Calibri Light"/>
              </a:rPr>
              <a:t> </a:t>
            </a:r>
            <a:r>
              <a:rPr sz="7916" spc="-165" dirty="0">
                <a:latin typeface="Calibri Light"/>
                <a:cs typeface="Calibri Light"/>
              </a:rPr>
              <a:t>F</a:t>
            </a:r>
            <a:r>
              <a:rPr sz="7916" spc="-91" dirty="0">
                <a:latin typeface="Calibri Light"/>
                <a:cs typeface="Calibri Light"/>
              </a:rPr>
              <a:t>O</a:t>
            </a:r>
            <a:r>
              <a:rPr sz="7916" dirty="0">
                <a:latin typeface="Calibri Light"/>
                <a:cs typeface="Calibri Light"/>
              </a:rPr>
              <a:t>R</a:t>
            </a:r>
            <a:r>
              <a:rPr sz="7916" spc="-173" dirty="0">
                <a:latin typeface="Calibri Light"/>
                <a:cs typeface="Calibri Light"/>
              </a:rPr>
              <a:t> </a:t>
            </a:r>
            <a:r>
              <a:rPr sz="7916" spc="-91" dirty="0">
                <a:latin typeface="Calibri Light"/>
                <a:cs typeface="Calibri Light"/>
              </a:rPr>
              <a:t>H</a:t>
            </a:r>
            <a:r>
              <a:rPr sz="7916" spc="-82" dirty="0">
                <a:latin typeface="Calibri Light"/>
                <a:cs typeface="Calibri Light"/>
              </a:rPr>
              <a:t>IG</a:t>
            </a:r>
            <a:r>
              <a:rPr sz="7916" dirty="0">
                <a:latin typeface="Calibri Light"/>
                <a:cs typeface="Calibri Light"/>
              </a:rPr>
              <a:t>H</a:t>
            </a:r>
            <a:r>
              <a:rPr sz="7916" spc="-165" dirty="0">
                <a:latin typeface="Calibri Light"/>
                <a:cs typeface="Calibri Light"/>
              </a:rPr>
              <a:t> </a:t>
            </a:r>
            <a:r>
              <a:rPr sz="7916" spc="-82" dirty="0">
                <a:latin typeface="Calibri Light"/>
                <a:cs typeface="Calibri Light"/>
              </a:rPr>
              <a:t>Q</a:t>
            </a:r>
            <a:r>
              <a:rPr sz="7916" spc="-239" dirty="0">
                <a:latin typeface="Calibri Light"/>
                <a:cs typeface="Calibri Light"/>
              </a:rPr>
              <a:t>U</a:t>
            </a:r>
            <a:r>
              <a:rPr sz="7916" spc="-82" dirty="0">
                <a:latin typeface="Calibri Light"/>
                <a:cs typeface="Calibri Light"/>
              </a:rPr>
              <a:t>ALIT</a:t>
            </a:r>
            <a:r>
              <a:rPr sz="7916" dirty="0">
                <a:latin typeface="Calibri Light"/>
                <a:cs typeface="Calibri Light"/>
              </a:rPr>
              <a:t>Y</a:t>
            </a:r>
            <a:r>
              <a:rPr sz="7916" spc="-198" dirty="0">
                <a:latin typeface="Calibri Light"/>
                <a:cs typeface="Calibri Light"/>
              </a:rPr>
              <a:t> </a:t>
            </a:r>
            <a:r>
              <a:rPr sz="7916" dirty="0">
                <a:latin typeface="Calibri Light"/>
                <a:cs typeface="Calibri Light"/>
              </a:rPr>
              <a:t>–</a:t>
            </a:r>
          </a:p>
          <a:p>
            <a:pPr marL="20944">
              <a:lnSpc>
                <a:spcPts val="8790"/>
              </a:lnSpc>
              <a:tabLst>
                <a:tab pos="12315865" algn="l"/>
              </a:tabLst>
            </a:pPr>
            <a:r>
              <a:rPr sz="7916" u="sng" spc="-82" dirty="0">
                <a:latin typeface="Calibri Light"/>
                <a:cs typeface="Calibri Light"/>
              </a:rPr>
              <a:t>A</a:t>
            </a:r>
            <a:r>
              <a:rPr sz="7916" u="sng" dirty="0">
                <a:latin typeface="Calibri Light"/>
                <a:cs typeface="Calibri Light"/>
              </a:rPr>
              <a:t>N</a:t>
            </a:r>
            <a:r>
              <a:rPr sz="7916" u="sng" spc="-173" dirty="0">
                <a:latin typeface="Calibri Light"/>
                <a:cs typeface="Calibri Light"/>
              </a:rPr>
              <a:t> </a:t>
            </a:r>
            <a:r>
              <a:rPr sz="7916" u="sng" spc="-82" dirty="0">
                <a:latin typeface="Calibri Light"/>
                <a:cs typeface="Calibri Light"/>
              </a:rPr>
              <a:t>A</a:t>
            </a:r>
            <a:r>
              <a:rPr sz="7916" u="sng" spc="-74" dirty="0">
                <a:latin typeface="Calibri Light"/>
                <a:cs typeface="Calibri Light"/>
              </a:rPr>
              <a:t>N</a:t>
            </a:r>
            <a:r>
              <a:rPr sz="7916" u="sng" spc="-91" dirty="0">
                <a:latin typeface="Calibri Light"/>
                <a:cs typeface="Calibri Light"/>
              </a:rPr>
              <a:t>A</a:t>
            </a:r>
            <a:r>
              <a:rPr sz="7916" u="sng" spc="-322" dirty="0">
                <a:latin typeface="Calibri Light"/>
                <a:cs typeface="Calibri Light"/>
              </a:rPr>
              <a:t>L</a:t>
            </a:r>
            <a:r>
              <a:rPr sz="7916" u="sng" spc="-82" dirty="0">
                <a:latin typeface="Calibri Light"/>
                <a:cs typeface="Calibri Light"/>
              </a:rPr>
              <a:t>O</a:t>
            </a:r>
            <a:r>
              <a:rPr sz="7916" u="sng" spc="-198" dirty="0">
                <a:latin typeface="Calibri Light"/>
                <a:cs typeface="Calibri Light"/>
              </a:rPr>
              <a:t>G</a:t>
            </a:r>
            <a:r>
              <a:rPr sz="7916" u="sng" dirty="0">
                <a:latin typeface="Calibri Light"/>
                <a:cs typeface="Calibri Light"/>
              </a:rPr>
              <a:t>Y</a:t>
            </a:r>
            <a:r>
              <a:rPr sz="7916" u="sng" spc="-198" dirty="0">
                <a:latin typeface="Calibri Light"/>
                <a:cs typeface="Calibri Light"/>
              </a:rPr>
              <a:t> </a:t>
            </a:r>
            <a:r>
              <a:rPr sz="7916" u="sng" spc="-82" dirty="0">
                <a:latin typeface="Calibri Light"/>
                <a:cs typeface="Calibri Light"/>
              </a:rPr>
              <a:t>WIT</a:t>
            </a:r>
            <a:r>
              <a:rPr sz="7916" u="sng" dirty="0">
                <a:latin typeface="Calibri Light"/>
                <a:cs typeface="Calibri Light"/>
              </a:rPr>
              <a:t>H</a:t>
            </a:r>
            <a:r>
              <a:rPr sz="7916" u="sng" spc="-165" dirty="0">
                <a:latin typeface="Calibri Light"/>
                <a:cs typeface="Calibri Light"/>
              </a:rPr>
              <a:t> </a:t>
            </a:r>
            <a:r>
              <a:rPr sz="7916" u="sng" spc="-132" dirty="0">
                <a:latin typeface="Calibri Light"/>
                <a:cs typeface="Calibri Light"/>
              </a:rPr>
              <a:t>SOUP</a:t>
            </a:r>
            <a:r>
              <a:rPr sz="7916" u="sng" dirty="0">
                <a:latin typeface="Calibri Light"/>
                <a:cs typeface="Calibri Light"/>
              </a:rPr>
              <a:t> 	</a:t>
            </a:r>
            <a:endParaRPr sz="7916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57558" y="3978277"/>
            <a:ext cx="8192994" cy="4981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4" name="object 4"/>
          <p:cNvSpPr/>
          <p:nvPr/>
        </p:nvSpPr>
        <p:spPr>
          <a:xfrm>
            <a:off x="12290075" y="2153700"/>
            <a:ext cx="1037947" cy="1207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5" name="object 5"/>
          <p:cNvSpPr/>
          <p:nvPr/>
        </p:nvSpPr>
        <p:spPr>
          <a:xfrm>
            <a:off x="13385029" y="3113969"/>
            <a:ext cx="1512856" cy="8643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6" name="object 6"/>
          <p:cNvSpPr/>
          <p:nvPr/>
        </p:nvSpPr>
        <p:spPr>
          <a:xfrm>
            <a:off x="13328650" y="3978275"/>
            <a:ext cx="1400809" cy="728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7" name="object 7"/>
          <p:cNvSpPr/>
          <p:nvPr/>
        </p:nvSpPr>
        <p:spPr>
          <a:xfrm>
            <a:off x="14897716" y="2410192"/>
            <a:ext cx="1456957" cy="1343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771386" y="3552043"/>
            <a:ext cx="28271770" cy="56710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944">
              <a:lnSpc>
                <a:spcPts val="4890"/>
              </a:lnSpc>
            </a:pPr>
            <a:r>
              <a:rPr spc="-322" dirty="0"/>
              <a:t>Y</a:t>
            </a:r>
            <a:r>
              <a:rPr spc="-8" dirty="0"/>
              <a:t>o</a:t>
            </a:r>
            <a:r>
              <a:rPr dirty="0"/>
              <a:t>u</a:t>
            </a:r>
            <a:r>
              <a:rPr spc="-8" dirty="0"/>
              <a:t> </a:t>
            </a:r>
            <a:r>
              <a:rPr spc="-16" dirty="0"/>
              <a:t>a</a:t>
            </a:r>
            <a:r>
              <a:rPr spc="-82" dirty="0"/>
              <a:t>r</a:t>
            </a:r>
            <a:r>
              <a:rPr spc="-25" dirty="0"/>
              <a:t>e</a:t>
            </a:r>
            <a:r>
              <a:rPr dirty="0"/>
              <a:t> making</a:t>
            </a:r>
            <a:r>
              <a:rPr spc="16" dirty="0"/>
              <a:t> </a:t>
            </a:r>
            <a:r>
              <a:rPr spc="-8" dirty="0"/>
              <a:t>sou</a:t>
            </a:r>
            <a:r>
              <a:rPr dirty="0"/>
              <a:t>p</a:t>
            </a:r>
            <a:r>
              <a:rPr spc="-8" dirty="0"/>
              <a:t> bu</a:t>
            </a:r>
            <a:r>
              <a:rPr dirty="0"/>
              <a:t>t </a:t>
            </a:r>
            <a:r>
              <a:rPr spc="-8" dirty="0"/>
              <a:t>bug</a:t>
            </a:r>
            <a:r>
              <a:rPr dirty="0"/>
              <a:t>s</a:t>
            </a:r>
            <a:r>
              <a:rPr spc="-16" dirty="0"/>
              <a:t> </a:t>
            </a:r>
            <a:r>
              <a:rPr spc="-165" dirty="0"/>
              <a:t>k</a:t>
            </a:r>
            <a:r>
              <a:rPr spc="-25" dirty="0"/>
              <a:t>e</a:t>
            </a:r>
            <a:r>
              <a:rPr spc="-41" dirty="0"/>
              <a:t>e</a:t>
            </a:r>
            <a:r>
              <a:rPr dirty="0"/>
              <a:t>p</a:t>
            </a:r>
            <a:r>
              <a:rPr spc="-8" dirty="0"/>
              <a:t> </a:t>
            </a:r>
            <a:r>
              <a:rPr spc="-99" dirty="0"/>
              <a:t>f</a:t>
            </a:r>
            <a:r>
              <a:rPr dirty="0"/>
              <a:t>al</a:t>
            </a:r>
            <a:r>
              <a:rPr spc="-16" dirty="0"/>
              <a:t>l</a:t>
            </a:r>
            <a:r>
              <a:rPr dirty="0"/>
              <a:t>ing</a:t>
            </a:r>
            <a:r>
              <a:rPr spc="8" dirty="0"/>
              <a:t> </a:t>
            </a:r>
            <a:r>
              <a:rPr dirty="0"/>
              <a:t>in</a:t>
            </a:r>
            <a:r>
              <a:rPr spc="-8" dirty="0"/>
              <a:t> </a:t>
            </a:r>
            <a:r>
              <a:rPr spc="-25" dirty="0"/>
              <a:t>f</a:t>
            </a:r>
            <a:r>
              <a:rPr spc="-91" dirty="0"/>
              <a:t>r</a:t>
            </a:r>
            <a:r>
              <a:rPr spc="-8" dirty="0"/>
              <a:t>o</a:t>
            </a:r>
            <a:r>
              <a:rPr dirty="0"/>
              <a:t>m </a:t>
            </a:r>
            <a:r>
              <a:rPr spc="-25" dirty="0"/>
              <a:t>the</a:t>
            </a:r>
          </a:p>
          <a:p>
            <a:pPr marL="0" indent="0">
              <a:lnSpc>
                <a:spcPts val="4890"/>
              </a:lnSpc>
              <a:buNone/>
            </a:pPr>
            <a:r>
              <a:rPr spc="-25" dirty="0"/>
              <a:t>ce</a:t>
            </a:r>
            <a:r>
              <a:rPr spc="-33" dirty="0"/>
              <a:t>i</a:t>
            </a:r>
            <a:r>
              <a:rPr dirty="0"/>
              <a:t>ling.</a:t>
            </a:r>
            <a:r>
              <a:rPr spc="8" dirty="0"/>
              <a:t> </a:t>
            </a:r>
            <a:r>
              <a:rPr spc="-33" dirty="0"/>
              <a:t>Wh</a:t>
            </a:r>
            <a:r>
              <a:rPr spc="-74" dirty="0"/>
              <a:t>a</a:t>
            </a:r>
            <a:r>
              <a:rPr spc="-16" dirty="0"/>
              <a:t>t</a:t>
            </a:r>
            <a:r>
              <a:rPr spc="-8" dirty="0"/>
              <a:t> </a:t>
            </a:r>
            <a:r>
              <a:rPr spc="-16" dirty="0"/>
              <a:t>d</a:t>
            </a:r>
            <a:r>
              <a:rPr spc="-25" dirty="0"/>
              <a:t>o</a:t>
            </a:r>
            <a:r>
              <a:rPr spc="-8" dirty="0"/>
              <a:t> </a:t>
            </a:r>
            <a:r>
              <a:rPr spc="-82" dirty="0"/>
              <a:t>y</a:t>
            </a:r>
            <a:r>
              <a:rPr spc="-33" dirty="0"/>
              <a:t>o</a:t>
            </a:r>
            <a:r>
              <a:rPr spc="-25" dirty="0"/>
              <a:t>u</a:t>
            </a:r>
            <a:r>
              <a:rPr spc="-8" dirty="0"/>
              <a:t> </a:t>
            </a:r>
            <a:r>
              <a:rPr spc="-25" dirty="0"/>
              <a:t>d</a:t>
            </a:r>
            <a:r>
              <a:rPr spc="-33" dirty="0"/>
              <a:t>o?</a:t>
            </a:r>
          </a:p>
          <a:p>
            <a:pPr marL="392692" indent="-371748">
              <a:lnSpc>
                <a:spcPct val="100000"/>
              </a:lnSpc>
              <a:spcBef>
                <a:spcPts val="1789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pc="-25" dirty="0"/>
              <a:t>check</a:t>
            </a:r>
            <a:r>
              <a:rPr spc="-8" dirty="0"/>
              <a:t> </a:t>
            </a:r>
            <a:r>
              <a:rPr spc="-33" dirty="0"/>
              <a:t>sou</a:t>
            </a:r>
            <a:r>
              <a:rPr spc="-25" dirty="0"/>
              <a:t>p</a:t>
            </a:r>
            <a:r>
              <a:rPr spc="-8" dirty="0"/>
              <a:t> </a:t>
            </a:r>
            <a:r>
              <a:rPr spc="-107" dirty="0"/>
              <a:t>f</a:t>
            </a:r>
            <a:r>
              <a:rPr spc="-33" dirty="0"/>
              <a:t>o</a:t>
            </a:r>
            <a:r>
              <a:rPr spc="-16" dirty="0"/>
              <a:t>r</a:t>
            </a:r>
            <a:r>
              <a:rPr dirty="0"/>
              <a:t> </a:t>
            </a:r>
            <a:r>
              <a:rPr spc="-25" dirty="0"/>
              <a:t>b</a:t>
            </a:r>
            <a:r>
              <a:rPr spc="-33" dirty="0"/>
              <a:t>ugs</a:t>
            </a:r>
          </a:p>
          <a:p>
            <a:pPr marL="766535" lvl="1" indent="-414683">
              <a:lnSpc>
                <a:spcPct val="100000"/>
              </a:lnSpc>
              <a:spcBef>
                <a:spcPts val="198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74" dirty="0">
                <a:latin typeface="Calibri"/>
                <a:cs typeface="Calibri"/>
              </a:rPr>
              <a:t>s</a:t>
            </a:r>
            <a:r>
              <a:rPr sz="3958" dirty="0">
                <a:latin typeface="Calibri"/>
                <a:cs typeface="Calibri"/>
              </a:rPr>
              <a:t>ting</a:t>
            </a:r>
          </a:p>
          <a:p>
            <a:pPr marL="392692" indent="-371748">
              <a:lnSpc>
                <a:spcPct val="100000"/>
              </a:lnSpc>
              <a:spcBef>
                <a:spcPts val="2103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pc="-165" dirty="0"/>
              <a:t>k</a:t>
            </a:r>
            <a:r>
              <a:rPr spc="-25" dirty="0"/>
              <a:t>eep </a:t>
            </a:r>
            <a:r>
              <a:rPr dirty="0"/>
              <a:t>lid</a:t>
            </a:r>
            <a:r>
              <a:rPr spc="-8" dirty="0"/>
              <a:t> </a:t>
            </a:r>
            <a:r>
              <a:rPr spc="-25" dirty="0"/>
              <a:t>closed</a:t>
            </a:r>
          </a:p>
          <a:p>
            <a:pPr marL="653439" marR="9012018" lvl="1" indent="-301587">
              <a:lnSpc>
                <a:spcPts val="4271"/>
              </a:lnSpc>
              <a:spcBef>
                <a:spcPts val="750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33" dirty="0">
                <a:latin typeface="Calibri"/>
                <a:cs typeface="Calibri"/>
              </a:rPr>
              <a:t>d</a:t>
            </a:r>
            <a:r>
              <a:rPr sz="3958" spc="-74" dirty="0">
                <a:latin typeface="Calibri"/>
                <a:cs typeface="Calibri"/>
              </a:rPr>
              <a:t>e</a:t>
            </a:r>
            <a:r>
              <a:rPr sz="3958" spc="-107" dirty="0">
                <a:latin typeface="Calibri"/>
                <a:cs typeface="Calibri"/>
              </a:rPr>
              <a:t>f</a:t>
            </a:r>
            <a:r>
              <a:rPr sz="3958" dirty="0">
                <a:latin typeface="Calibri"/>
                <a:cs typeface="Calibri"/>
              </a:rPr>
              <a:t>ensi</a:t>
            </a:r>
            <a:r>
              <a:rPr sz="3958" spc="-49" dirty="0">
                <a:latin typeface="Calibri"/>
                <a:cs typeface="Calibri"/>
              </a:rPr>
              <a:t>v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p</a:t>
            </a:r>
            <a:r>
              <a:rPr sz="3958" spc="-66" dirty="0">
                <a:latin typeface="Calibri"/>
                <a:cs typeface="Calibri"/>
              </a:rPr>
              <a:t>r</a:t>
            </a:r>
            <a:r>
              <a:rPr sz="3958" spc="-33" dirty="0">
                <a:latin typeface="Calibri"/>
                <a:cs typeface="Calibri"/>
              </a:rPr>
              <a:t>og</a:t>
            </a:r>
            <a:r>
              <a:rPr sz="3958" spc="-107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amming</a:t>
            </a:r>
          </a:p>
          <a:p>
            <a:pPr marL="392692" indent="-371748">
              <a:lnSpc>
                <a:spcPct val="100000"/>
              </a:lnSpc>
              <a:spcBef>
                <a:spcPts val="2045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pc="-16" dirty="0"/>
              <a:t>cl</a:t>
            </a:r>
            <a:r>
              <a:rPr spc="-41" dirty="0"/>
              <a:t>e</a:t>
            </a:r>
            <a:r>
              <a:rPr spc="-25" dirty="0"/>
              <a:t>an</a:t>
            </a:r>
            <a:r>
              <a:rPr dirty="0"/>
              <a:t> </a:t>
            </a:r>
            <a:r>
              <a:rPr spc="-16" dirty="0"/>
              <a:t>ki</a:t>
            </a:r>
            <a:r>
              <a:rPr spc="-74" dirty="0"/>
              <a:t>t</a:t>
            </a:r>
            <a:r>
              <a:rPr spc="-25" dirty="0"/>
              <a:t>chen</a:t>
            </a:r>
          </a:p>
          <a:p>
            <a:pPr marL="653439" marR="8276899" lvl="1" indent="-301587">
              <a:lnSpc>
                <a:spcPts val="4271"/>
              </a:lnSpc>
              <a:spcBef>
                <a:spcPts val="742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dirty="0">
                <a:latin typeface="Calibri"/>
                <a:cs typeface="Calibri"/>
              </a:rPr>
              <a:t>elimin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 </a:t>
            </a:r>
            <a:r>
              <a:rPr sz="3958" spc="-8" dirty="0">
                <a:latin typeface="Calibri"/>
                <a:cs typeface="Calibri"/>
              </a:rPr>
              <a:t>sou</a:t>
            </a: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spc="-25" dirty="0">
                <a:latin typeface="Calibri"/>
                <a:cs typeface="Calibri"/>
              </a:rPr>
              <a:t>ce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o</a:t>
            </a:r>
            <a:r>
              <a:rPr sz="3958" dirty="0">
                <a:latin typeface="Calibri"/>
                <a:cs typeface="Calibri"/>
              </a:rPr>
              <a:t>f </a:t>
            </a:r>
            <a:r>
              <a:rPr sz="3958" spc="-8" dirty="0">
                <a:latin typeface="Calibri"/>
                <a:cs typeface="Calibri"/>
              </a:rPr>
              <a:t>bugs</a:t>
            </a:r>
            <a:endParaRPr lang="en-US" sz="3958" spc="-8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03337" y="9000254"/>
            <a:ext cx="1415761" cy="228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6.00</a:t>
            </a:r>
            <a:r>
              <a:rPr sz="1484" spc="-2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84" spc="-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1484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484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84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31983" y="8988004"/>
            <a:ext cx="19581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87"/>
            <a:fld id="{81D60167-4931-47E6-BA6A-407CBD079E47}" type="slidenum"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pPr marL="41887"/>
              <a:t>3</a:t>
            </a:fld>
            <a:endParaRPr sz="1732">
              <a:latin typeface="Calibri"/>
              <a:cs typeface="Calibri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876E1223-3266-4222-910A-89D96EBAD7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6071850" y="9388475"/>
            <a:ext cx="1495912" cy="82201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1887"/>
            <a:fld id="{81D60167-4931-47E6-BA6A-407CBD079E47}" type="slidenum">
              <a:rPr spc="-16" dirty="0"/>
              <a:pPr marL="41887"/>
              <a:t>30</a:t>
            </a:fld>
            <a:endParaRPr spc="-16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626836-291D-4104-8364-1A86B5603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320675"/>
            <a:ext cx="815340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 </a:t>
            </a:r>
            <a:r>
              <a:rPr kumimoji="0" lang="en-US" altLang="en-US" sz="7200" b="1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finally</a:t>
            </a: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Clause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BF96AF-3F61-44C2-B140-4A51D7DD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50" y="1768475"/>
            <a:ext cx="14295138" cy="67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45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Нурсулу\Desktop\марат\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437" y="1142308"/>
            <a:ext cx="14677899" cy="82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8A9D73-3620-4207-B3C0-BF7813541A5B}"/>
              </a:ext>
            </a:extLst>
          </p:cNvPr>
          <p:cNvSpPr/>
          <p:nvPr/>
        </p:nvSpPr>
        <p:spPr>
          <a:xfrm>
            <a:off x="3461618" y="8267098"/>
            <a:ext cx="13180864" cy="59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68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2E8B5E-AEE4-4012-AA1A-FC24D21C82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0350" y="586725"/>
            <a:ext cx="11418255" cy="263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15852"/>
            <a:r>
              <a:rPr sz="4288" b="1" spc="-33" dirty="0">
                <a:latin typeface="Calibri"/>
                <a:cs typeface="Calibri"/>
              </a:rPr>
              <a:t>DEFENSIV</a:t>
            </a:r>
            <a:r>
              <a:rPr sz="4288" b="1" spc="-25" dirty="0">
                <a:latin typeface="Calibri"/>
                <a:cs typeface="Calibri"/>
              </a:rPr>
              <a:t>E </a:t>
            </a:r>
            <a:r>
              <a:rPr sz="4288" b="1" spc="-33" dirty="0">
                <a:latin typeface="Calibri"/>
                <a:cs typeface="Calibri"/>
              </a:rPr>
              <a:t>P</a:t>
            </a:r>
            <a:r>
              <a:rPr sz="4288" b="1" spc="-74" dirty="0">
                <a:latin typeface="Calibri"/>
                <a:cs typeface="Calibri"/>
              </a:rPr>
              <a:t>R</a:t>
            </a:r>
            <a:r>
              <a:rPr sz="4288" b="1" spc="-41" dirty="0">
                <a:latin typeface="Calibri"/>
                <a:cs typeface="Calibri"/>
              </a:rPr>
              <a:t>OGRAMMING</a:t>
            </a:r>
            <a:endParaRPr sz="4288" dirty="0">
              <a:latin typeface="Calibri"/>
              <a:cs typeface="Calibri"/>
            </a:endParaRPr>
          </a:p>
          <a:p>
            <a:pPr marL="774912" indent="-753969">
              <a:buFont typeface="Arial"/>
              <a:buChar char="•"/>
              <a:tabLst>
                <a:tab pos="774912" algn="l"/>
              </a:tabLst>
            </a:pPr>
            <a:r>
              <a:rPr sz="4288" spc="-173" dirty="0">
                <a:latin typeface="Calibri"/>
                <a:cs typeface="Calibri"/>
              </a:rPr>
              <a:t>W</a:t>
            </a:r>
            <a:r>
              <a:rPr sz="4288" spc="-16" dirty="0">
                <a:latin typeface="Calibri"/>
                <a:cs typeface="Calibri"/>
              </a:rPr>
              <a:t>ri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33" dirty="0">
                <a:latin typeface="Calibri"/>
                <a:cs typeface="Calibri"/>
              </a:rPr>
              <a:t> 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specifi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r>
              <a:rPr sz="4288" b="1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107" dirty="0">
                <a:latin typeface="Calibri"/>
                <a:cs typeface="Calibri"/>
              </a:rPr>
              <a:t>f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r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functions</a:t>
            </a:r>
            <a:endParaRPr sz="4288" dirty="0">
              <a:latin typeface="Calibri"/>
              <a:cs typeface="Calibri"/>
            </a:endParaRPr>
          </a:p>
          <a:p>
            <a:pPr marL="897432" indent="-876488">
              <a:buFont typeface="Arial"/>
              <a:buChar char="•"/>
              <a:tabLst>
                <a:tab pos="898479" algn="l"/>
              </a:tabLst>
            </a:pP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Modu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lari</a:t>
            </a:r>
            <a:r>
              <a:rPr sz="4288" b="1" spc="-99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4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p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og</a:t>
            </a:r>
            <a:r>
              <a:rPr sz="4288" spc="-107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ams</a:t>
            </a:r>
            <a:endParaRPr sz="4288" dirty="0">
              <a:latin typeface="Calibri"/>
              <a:cs typeface="Calibri"/>
            </a:endParaRPr>
          </a:p>
          <a:p>
            <a:pPr marL="774912" indent="-753969">
              <a:buFont typeface="Arial"/>
              <a:buChar char="•"/>
              <a:tabLst>
                <a:tab pos="774912" algn="l"/>
              </a:tabLst>
            </a:pPr>
            <a:r>
              <a:rPr sz="4288" spc="-33" dirty="0">
                <a:latin typeface="Calibri"/>
                <a:cs typeface="Calibri"/>
              </a:rPr>
              <a:t>Chec</a:t>
            </a:r>
            <a:r>
              <a:rPr sz="4288" spc="-25" dirty="0">
                <a:latin typeface="Calibri"/>
                <a:cs typeface="Calibri"/>
              </a:rPr>
              <a:t>k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con</a:t>
            </a:r>
            <a:r>
              <a:rPr sz="4288" b="1" spc="-4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ons</a:t>
            </a:r>
            <a:r>
              <a:rPr sz="4288" b="1" spc="4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o</a:t>
            </a:r>
            <a:r>
              <a:rPr sz="4288" dirty="0">
                <a:latin typeface="Calibri"/>
                <a:cs typeface="Calibri"/>
              </a:rPr>
              <a:t>n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inputs</a:t>
            </a:r>
            <a:r>
              <a:rPr sz="4288" spc="-91" dirty="0">
                <a:latin typeface="Calibri"/>
                <a:cs typeface="Calibri"/>
              </a:rPr>
              <a:t>/</a:t>
            </a:r>
            <a:r>
              <a:rPr sz="4288" spc="-8" dirty="0">
                <a:latin typeface="Calibri"/>
                <a:cs typeface="Calibri"/>
              </a:rPr>
              <a:t>output</a:t>
            </a:r>
            <a:r>
              <a:rPr sz="4288" dirty="0">
                <a:latin typeface="Calibri"/>
                <a:cs typeface="Calibri"/>
              </a:rPr>
              <a:t>s</a:t>
            </a:r>
            <a:r>
              <a:rPr sz="4288" spc="-8" dirty="0">
                <a:latin typeface="Calibri"/>
                <a:cs typeface="Calibri"/>
              </a:rPr>
              <a:t> (a</a:t>
            </a:r>
            <a:r>
              <a:rPr sz="4288" spc="-16" dirty="0">
                <a:latin typeface="Calibri"/>
                <a:cs typeface="Calibri"/>
              </a:rPr>
              <a:t>s</a:t>
            </a:r>
            <a:r>
              <a:rPr sz="4288" spc="-33" dirty="0">
                <a:latin typeface="Calibri"/>
                <a:cs typeface="Calibri"/>
              </a:rPr>
              <a:t>ser</a:t>
            </a:r>
            <a:r>
              <a:rPr sz="4288" dirty="0">
                <a:latin typeface="Calibri"/>
                <a:cs typeface="Calibri"/>
              </a:rPr>
              <a:t>tions)</a:t>
            </a:r>
          </a:p>
        </p:txBody>
      </p:sp>
      <p:sp>
        <p:nvSpPr>
          <p:cNvPr id="3" name="object 3"/>
          <p:cNvSpPr/>
          <p:nvPr/>
        </p:nvSpPr>
        <p:spPr>
          <a:xfrm>
            <a:off x="2949150" y="5186593"/>
            <a:ext cx="6788750" cy="4547825"/>
          </a:xfrm>
          <a:custGeom>
            <a:avLst/>
            <a:gdLst/>
            <a:ahLst/>
            <a:cxnLst/>
            <a:rect l="l" t="t" r="r" b="b"/>
            <a:pathLst>
              <a:path w="4116704" h="2757804">
                <a:moveTo>
                  <a:pt x="0" y="459613"/>
                </a:moveTo>
                <a:lnTo>
                  <a:pt x="6015" y="385052"/>
                </a:lnTo>
                <a:lnTo>
                  <a:pt x="23431" y="314326"/>
                </a:lnTo>
                <a:lnTo>
                  <a:pt x="51301" y="248378"/>
                </a:lnTo>
                <a:lnTo>
                  <a:pt x="88680" y="188156"/>
                </a:lnTo>
                <a:lnTo>
                  <a:pt x="134620" y="134604"/>
                </a:lnTo>
                <a:lnTo>
                  <a:pt x="188175" y="88668"/>
                </a:lnTo>
                <a:lnTo>
                  <a:pt x="248399" y="51294"/>
                </a:lnTo>
                <a:lnTo>
                  <a:pt x="314347" y="23427"/>
                </a:lnTo>
                <a:lnTo>
                  <a:pt x="385071" y="6014"/>
                </a:lnTo>
                <a:lnTo>
                  <a:pt x="459625" y="0"/>
                </a:lnTo>
                <a:lnTo>
                  <a:pt x="3656711" y="0"/>
                </a:lnTo>
                <a:lnTo>
                  <a:pt x="3731271" y="6014"/>
                </a:lnTo>
                <a:lnTo>
                  <a:pt x="3801997" y="23427"/>
                </a:lnTo>
                <a:lnTo>
                  <a:pt x="3867945" y="51294"/>
                </a:lnTo>
                <a:lnTo>
                  <a:pt x="3928167" y="88668"/>
                </a:lnTo>
                <a:lnTo>
                  <a:pt x="3981719" y="134604"/>
                </a:lnTo>
                <a:lnTo>
                  <a:pt x="4027655" y="188156"/>
                </a:lnTo>
                <a:lnTo>
                  <a:pt x="4065029" y="248378"/>
                </a:lnTo>
                <a:lnTo>
                  <a:pt x="4092896" y="314326"/>
                </a:lnTo>
                <a:lnTo>
                  <a:pt x="4110309" y="385052"/>
                </a:lnTo>
                <a:lnTo>
                  <a:pt x="4116324" y="459613"/>
                </a:lnTo>
                <a:lnTo>
                  <a:pt x="4116324" y="2298065"/>
                </a:lnTo>
                <a:lnTo>
                  <a:pt x="4110309" y="2372616"/>
                </a:lnTo>
                <a:lnTo>
                  <a:pt x="4092896" y="2443337"/>
                </a:lnTo>
                <a:lnTo>
                  <a:pt x="4065029" y="2509282"/>
                </a:lnTo>
                <a:lnTo>
                  <a:pt x="4027655" y="2569505"/>
                </a:lnTo>
                <a:lnTo>
                  <a:pt x="3981719" y="2623059"/>
                </a:lnTo>
                <a:lnTo>
                  <a:pt x="3928167" y="2668998"/>
                </a:lnTo>
                <a:lnTo>
                  <a:pt x="3867945" y="2706376"/>
                </a:lnTo>
                <a:lnTo>
                  <a:pt x="3801997" y="2734246"/>
                </a:lnTo>
                <a:lnTo>
                  <a:pt x="3731271" y="2751662"/>
                </a:lnTo>
                <a:lnTo>
                  <a:pt x="3656711" y="2757678"/>
                </a:lnTo>
                <a:lnTo>
                  <a:pt x="459625" y="2757678"/>
                </a:lnTo>
                <a:lnTo>
                  <a:pt x="385071" y="2751662"/>
                </a:lnTo>
                <a:lnTo>
                  <a:pt x="314347" y="2734246"/>
                </a:lnTo>
                <a:lnTo>
                  <a:pt x="248399" y="2706376"/>
                </a:lnTo>
                <a:lnTo>
                  <a:pt x="188175" y="2668998"/>
                </a:lnTo>
                <a:lnTo>
                  <a:pt x="134620" y="2623059"/>
                </a:lnTo>
                <a:lnTo>
                  <a:pt x="88680" y="2569505"/>
                </a:lnTo>
                <a:lnTo>
                  <a:pt x="51301" y="2509282"/>
                </a:lnTo>
                <a:lnTo>
                  <a:pt x="23431" y="2443337"/>
                </a:lnTo>
                <a:lnTo>
                  <a:pt x="6015" y="2372616"/>
                </a:lnTo>
                <a:lnTo>
                  <a:pt x="0" y="2298065"/>
                </a:lnTo>
                <a:lnTo>
                  <a:pt x="0" y="459613"/>
                </a:lnTo>
                <a:close/>
              </a:path>
            </a:pathLst>
          </a:custGeom>
          <a:ln w="160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4" name="object 4"/>
          <p:cNvSpPr txBox="1"/>
          <p:nvPr/>
        </p:nvSpPr>
        <p:spPr>
          <a:xfrm>
            <a:off x="3300367" y="5564198"/>
            <a:ext cx="5966728" cy="3959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892"/>
            <a:r>
              <a:rPr sz="4288" b="1" spc="-33" dirty="0">
                <a:latin typeface="Calibri"/>
                <a:cs typeface="Calibri"/>
              </a:rPr>
              <a:t>T</a:t>
            </a:r>
            <a:r>
              <a:rPr sz="4288" b="1" spc="-74" dirty="0">
                <a:latin typeface="Calibri"/>
                <a:cs typeface="Calibri"/>
              </a:rPr>
              <a:t>E</a:t>
            </a:r>
            <a:r>
              <a:rPr sz="4288" b="1" spc="-66" dirty="0">
                <a:latin typeface="Calibri"/>
                <a:cs typeface="Calibri"/>
              </a:rPr>
              <a:t>S</a:t>
            </a:r>
            <a:r>
              <a:rPr sz="4288" b="1" spc="-25" dirty="0">
                <a:latin typeface="Calibri"/>
                <a:cs typeface="Calibri"/>
              </a:rPr>
              <a:t>TI</a:t>
            </a:r>
            <a:r>
              <a:rPr sz="4288" b="1" spc="-49" dirty="0">
                <a:latin typeface="Calibri"/>
                <a:cs typeface="Calibri"/>
              </a:rPr>
              <a:t>N</a:t>
            </a:r>
            <a:r>
              <a:rPr sz="4288" b="1" spc="-33" dirty="0">
                <a:latin typeface="Calibri"/>
                <a:cs typeface="Calibri"/>
              </a:rPr>
              <a:t>G/</a:t>
            </a:r>
            <a:r>
              <a:rPr sz="4288" b="1" spc="-239" dirty="0">
                <a:latin typeface="Calibri"/>
                <a:cs typeface="Calibri"/>
              </a:rPr>
              <a:t>V</a:t>
            </a:r>
            <a:r>
              <a:rPr sz="4288" b="1" spc="-25" dirty="0">
                <a:latin typeface="Calibri"/>
                <a:cs typeface="Calibri"/>
              </a:rPr>
              <a:t>AL</a:t>
            </a:r>
            <a:r>
              <a:rPr sz="4288" b="1" spc="-33" dirty="0">
                <a:latin typeface="Calibri"/>
                <a:cs typeface="Calibri"/>
              </a:rPr>
              <a:t>I</a:t>
            </a:r>
            <a:r>
              <a:rPr sz="4288" b="1" spc="-107" dirty="0">
                <a:latin typeface="Calibri"/>
                <a:cs typeface="Calibri"/>
              </a:rPr>
              <a:t>D</a:t>
            </a:r>
            <a:r>
              <a:rPr sz="4288" b="1" spc="-378" dirty="0">
                <a:latin typeface="Calibri"/>
                <a:cs typeface="Calibri"/>
              </a:rPr>
              <a:t>A</a:t>
            </a:r>
            <a:r>
              <a:rPr sz="4288" b="1" spc="-33" dirty="0">
                <a:latin typeface="Calibri"/>
                <a:cs typeface="Calibri"/>
              </a:rPr>
              <a:t>TION</a:t>
            </a:r>
            <a:endParaRPr sz="4288">
              <a:latin typeface="Calibri"/>
              <a:cs typeface="Calibri"/>
            </a:endParaRPr>
          </a:p>
          <a:p>
            <a:pPr marL="774912" marR="8377" indent="-753969">
              <a:buFont typeface="Arial"/>
              <a:buChar char="•"/>
              <a:tabLst>
                <a:tab pos="898479" algn="l"/>
              </a:tabLst>
            </a:pPr>
            <a:r>
              <a:rPr sz="4288" b="1" spc="-41" dirty="0">
                <a:solidFill>
                  <a:srgbClr val="C00000"/>
                </a:solidFill>
                <a:latin typeface="Calibri"/>
                <a:cs typeface="Calibri"/>
              </a:rPr>
              <a:t>Compa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inp</a:t>
            </a:r>
            <a:r>
              <a:rPr sz="4288" spc="-8" dirty="0">
                <a:latin typeface="Calibri"/>
                <a:cs typeface="Calibri"/>
              </a:rPr>
              <a:t>u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-91" dirty="0">
                <a:latin typeface="Calibri"/>
                <a:cs typeface="Calibri"/>
              </a:rPr>
              <a:t>/</a:t>
            </a:r>
            <a:r>
              <a:rPr sz="4288" spc="-33" dirty="0">
                <a:latin typeface="Calibri"/>
                <a:cs typeface="Calibri"/>
              </a:rPr>
              <a:t>outp</a:t>
            </a:r>
            <a:r>
              <a:rPr sz="4288" spc="-16" dirty="0">
                <a:latin typeface="Calibri"/>
                <a:cs typeface="Calibri"/>
              </a:rPr>
              <a:t>ut </a:t>
            </a:r>
            <a:r>
              <a:rPr sz="4288" spc="-33" dirty="0">
                <a:latin typeface="Calibri"/>
                <a:cs typeface="Calibri"/>
              </a:rPr>
              <a:t>pai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s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58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s</a:t>
            </a:r>
            <a:r>
              <a:rPr sz="4288" spc="-25" dirty="0">
                <a:latin typeface="Calibri"/>
                <a:cs typeface="Calibri"/>
              </a:rPr>
              <a:t>pec</a:t>
            </a:r>
            <a:r>
              <a:rPr sz="4288" spc="-33" dirty="0">
                <a:latin typeface="Calibri"/>
                <a:cs typeface="Calibri"/>
              </a:rPr>
              <a:t>i</a:t>
            </a:r>
            <a:r>
              <a:rPr sz="4288" spc="-25" dirty="0">
                <a:latin typeface="Calibri"/>
                <a:cs typeface="Calibri"/>
              </a:rPr>
              <a:t>fi</a:t>
            </a:r>
            <a:r>
              <a:rPr sz="4288" spc="-74" dirty="0">
                <a:latin typeface="Calibri"/>
                <a:cs typeface="Calibri"/>
              </a:rPr>
              <a:t>ca</a:t>
            </a:r>
            <a:r>
              <a:rPr sz="4288" spc="-25" dirty="0">
                <a:latin typeface="Calibri"/>
                <a:cs typeface="Calibri"/>
              </a:rPr>
              <a:t>tion</a:t>
            </a:r>
            <a:endParaRPr sz="4288">
              <a:latin typeface="Calibri"/>
              <a:cs typeface="Calibri"/>
            </a:endParaRPr>
          </a:p>
          <a:p>
            <a:pPr marL="774912" indent="-753969">
              <a:buFont typeface="Arial"/>
              <a:buChar char="•"/>
              <a:tabLst>
                <a:tab pos="774912" algn="l"/>
              </a:tabLst>
            </a:pPr>
            <a:r>
              <a:rPr sz="4288" spc="-16" dirty="0">
                <a:latin typeface="Calibri"/>
                <a:cs typeface="Calibri"/>
              </a:rPr>
              <a:t>“I</a:t>
            </a:r>
            <a:r>
              <a:rPr sz="4288" spc="124" dirty="0">
                <a:latin typeface="Calibri"/>
                <a:cs typeface="Calibri"/>
              </a:rPr>
              <a:t>t</a:t>
            </a:r>
            <a:r>
              <a:rPr sz="4288" spc="-280" dirty="0">
                <a:latin typeface="Calibri"/>
                <a:cs typeface="Calibri"/>
              </a:rPr>
              <a:t>’</a:t>
            </a:r>
            <a:r>
              <a:rPr sz="4288" spc="-25" dirty="0">
                <a:latin typeface="Calibri"/>
                <a:cs typeface="Calibri"/>
              </a:rPr>
              <a:t>s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not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w</a:t>
            </a:r>
            <a:r>
              <a:rPr sz="4288" spc="-25" dirty="0">
                <a:latin typeface="Calibri"/>
                <a:cs typeface="Calibri"/>
              </a:rPr>
              <a:t>orking!”</a:t>
            </a:r>
            <a:endParaRPr sz="4288">
              <a:latin typeface="Calibri"/>
              <a:cs typeface="Calibri"/>
            </a:endParaRPr>
          </a:p>
          <a:p>
            <a:pPr marL="774912" marR="614694" indent="-753969">
              <a:buFont typeface="Arial"/>
              <a:buChar char="•"/>
              <a:tabLst>
                <a:tab pos="774912" algn="l"/>
              </a:tabLst>
            </a:pPr>
            <a:r>
              <a:rPr sz="4288" spc="-25" dirty="0">
                <a:latin typeface="Calibri"/>
                <a:cs typeface="Calibri"/>
              </a:rPr>
              <a:t>“H</a:t>
            </a:r>
            <a:r>
              <a:rPr sz="4288" spc="-49" dirty="0">
                <a:latin typeface="Calibri"/>
                <a:cs typeface="Calibri"/>
              </a:rPr>
              <a:t>o</a:t>
            </a:r>
            <a:r>
              <a:rPr sz="4288" spc="-33" dirty="0">
                <a:latin typeface="Calibri"/>
                <a:cs typeface="Calibri"/>
              </a:rPr>
              <a:t>w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25" dirty="0">
                <a:latin typeface="Calibri"/>
                <a:cs typeface="Calibri"/>
              </a:rPr>
              <a:t>an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I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b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eak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115" dirty="0">
                <a:latin typeface="Calibri"/>
                <a:cs typeface="Calibri"/>
              </a:rPr>
              <a:t>m</a:t>
            </a:r>
            <a:r>
              <a:rPr sz="4288" spc="-25" dirty="0">
                <a:latin typeface="Calibri"/>
                <a:cs typeface="Calibri"/>
              </a:rPr>
              <a:t>y</a:t>
            </a:r>
            <a:r>
              <a:rPr sz="4288" spc="-16" dirty="0">
                <a:latin typeface="Calibri"/>
                <a:cs typeface="Calibri"/>
              </a:rPr>
              <a:t> p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og</a:t>
            </a:r>
            <a:r>
              <a:rPr sz="4288" spc="-107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am</a:t>
            </a:r>
            <a:r>
              <a:rPr sz="4288" spc="41" dirty="0">
                <a:latin typeface="Calibri"/>
                <a:cs typeface="Calibri"/>
              </a:rPr>
              <a:t>?</a:t>
            </a:r>
            <a:r>
              <a:rPr sz="4288" spc="-25" dirty="0">
                <a:latin typeface="Calibri"/>
                <a:cs typeface="Calibri"/>
              </a:rPr>
              <a:t>”</a:t>
            </a:r>
            <a:endParaRPr sz="4288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52149" y="5186593"/>
            <a:ext cx="7162588" cy="4547825"/>
          </a:xfrm>
          <a:custGeom>
            <a:avLst/>
            <a:gdLst/>
            <a:ahLst/>
            <a:cxnLst/>
            <a:rect l="l" t="t" r="r" b="b"/>
            <a:pathLst>
              <a:path w="4343400" h="2757804">
                <a:moveTo>
                  <a:pt x="0" y="459613"/>
                </a:moveTo>
                <a:lnTo>
                  <a:pt x="6014" y="385052"/>
                </a:lnTo>
                <a:lnTo>
                  <a:pt x="23427" y="314326"/>
                </a:lnTo>
                <a:lnTo>
                  <a:pt x="51294" y="248378"/>
                </a:lnTo>
                <a:lnTo>
                  <a:pt x="88668" y="188156"/>
                </a:lnTo>
                <a:lnTo>
                  <a:pt x="134604" y="134604"/>
                </a:lnTo>
                <a:lnTo>
                  <a:pt x="188156" y="88668"/>
                </a:lnTo>
                <a:lnTo>
                  <a:pt x="248378" y="51294"/>
                </a:lnTo>
                <a:lnTo>
                  <a:pt x="314326" y="23427"/>
                </a:lnTo>
                <a:lnTo>
                  <a:pt x="385052" y="6014"/>
                </a:lnTo>
                <a:lnTo>
                  <a:pt x="459613" y="0"/>
                </a:lnTo>
                <a:lnTo>
                  <a:pt x="3883787" y="0"/>
                </a:lnTo>
                <a:lnTo>
                  <a:pt x="3958347" y="6014"/>
                </a:lnTo>
                <a:lnTo>
                  <a:pt x="4029073" y="23427"/>
                </a:lnTo>
                <a:lnTo>
                  <a:pt x="4095021" y="51294"/>
                </a:lnTo>
                <a:lnTo>
                  <a:pt x="4155243" y="88668"/>
                </a:lnTo>
                <a:lnTo>
                  <a:pt x="4208795" y="134604"/>
                </a:lnTo>
                <a:lnTo>
                  <a:pt x="4254731" y="188156"/>
                </a:lnTo>
                <a:lnTo>
                  <a:pt x="4292105" y="248378"/>
                </a:lnTo>
                <a:lnTo>
                  <a:pt x="4319972" y="314326"/>
                </a:lnTo>
                <a:lnTo>
                  <a:pt x="4337385" y="385052"/>
                </a:lnTo>
                <a:lnTo>
                  <a:pt x="4343400" y="459613"/>
                </a:lnTo>
                <a:lnTo>
                  <a:pt x="4343400" y="2298065"/>
                </a:lnTo>
                <a:lnTo>
                  <a:pt x="4337385" y="2372616"/>
                </a:lnTo>
                <a:lnTo>
                  <a:pt x="4319972" y="2443337"/>
                </a:lnTo>
                <a:lnTo>
                  <a:pt x="4292105" y="2509282"/>
                </a:lnTo>
                <a:lnTo>
                  <a:pt x="4254731" y="2569505"/>
                </a:lnTo>
                <a:lnTo>
                  <a:pt x="4208795" y="2623059"/>
                </a:lnTo>
                <a:lnTo>
                  <a:pt x="4155243" y="2668998"/>
                </a:lnTo>
                <a:lnTo>
                  <a:pt x="4095021" y="2706376"/>
                </a:lnTo>
                <a:lnTo>
                  <a:pt x="4029073" y="2734246"/>
                </a:lnTo>
                <a:lnTo>
                  <a:pt x="3958347" y="2751662"/>
                </a:lnTo>
                <a:lnTo>
                  <a:pt x="3883787" y="2757678"/>
                </a:lnTo>
                <a:lnTo>
                  <a:pt x="459613" y="2757678"/>
                </a:lnTo>
                <a:lnTo>
                  <a:pt x="385052" y="2751662"/>
                </a:lnTo>
                <a:lnTo>
                  <a:pt x="314326" y="2734246"/>
                </a:lnTo>
                <a:lnTo>
                  <a:pt x="248378" y="2706376"/>
                </a:lnTo>
                <a:lnTo>
                  <a:pt x="188156" y="2668998"/>
                </a:lnTo>
                <a:lnTo>
                  <a:pt x="134604" y="2623059"/>
                </a:lnTo>
                <a:lnTo>
                  <a:pt x="88668" y="2569505"/>
                </a:lnTo>
                <a:lnTo>
                  <a:pt x="51294" y="2509282"/>
                </a:lnTo>
                <a:lnTo>
                  <a:pt x="23427" y="2443337"/>
                </a:lnTo>
                <a:lnTo>
                  <a:pt x="6014" y="2372616"/>
                </a:lnTo>
                <a:lnTo>
                  <a:pt x="0" y="2298065"/>
                </a:lnTo>
                <a:lnTo>
                  <a:pt x="0" y="459613"/>
                </a:lnTo>
                <a:close/>
              </a:path>
            </a:pathLst>
          </a:custGeom>
          <a:ln w="160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6" name="object 6"/>
          <p:cNvSpPr txBox="1"/>
          <p:nvPr/>
        </p:nvSpPr>
        <p:spPr>
          <a:xfrm>
            <a:off x="10304624" y="5564198"/>
            <a:ext cx="6252605" cy="3959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2091"/>
            <a:r>
              <a:rPr sz="4288" b="1" spc="-33" dirty="0">
                <a:latin typeface="Calibri"/>
                <a:cs typeface="Calibri"/>
              </a:rPr>
              <a:t>DEBUGGING</a:t>
            </a:r>
            <a:endParaRPr sz="4288">
              <a:latin typeface="Calibri"/>
              <a:cs typeface="Calibri"/>
            </a:endParaRPr>
          </a:p>
          <a:p>
            <a:pPr marL="774912" marR="8377" indent="-753969">
              <a:buFont typeface="Arial"/>
              <a:buChar char="•"/>
              <a:tabLst>
                <a:tab pos="898479" algn="l"/>
              </a:tabLst>
            </a:pP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Study</a:t>
            </a:r>
            <a:r>
              <a:rPr sz="4288" b="1" spc="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4288" b="1" spc="1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le</a:t>
            </a:r>
            <a:r>
              <a:rPr sz="4288" spc="-49" dirty="0">
                <a:latin typeface="Calibri"/>
                <a:cs typeface="Calibri"/>
              </a:rPr>
              <a:t>a</a:t>
            </a:r>
            <a:r>
              <a:rPr sz="4288" spc="-33" dirty="0">
                <a:latin typeface="Calibri"/>
                <a:cs typeface="Calibri"/>
              </a:rPr>
              <a:t>din</a:t>
            </a:r>
            <a:r>
              <a:rPr sz="4288" spc="-25" dirty="0">
                <a:latin typeface="Calibri"/>
                <a:cs typeface="Calibri"/>
              </a:rPr>
              <a:t>g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up</a:t>
            </a:r>
            <a:r>
              <a:rPr sz="4288" spc="-25" dirty="0">
                <a:latin typeface="Calibri"/>
                <a:cs typeface="Calibri"/>
              </a:rPr>
              <a:t> </a:t>
            </a:r>
            <a:r>
              <a:rPr sz="4288" spc="-58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an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er</a:t>
            </a:r>
            <a:r>
              <a:rPr sz="4288" spc="-91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or</a:t>
            </a:r>
            <a:endParaRPr sz="4288">
              <a:latin typeface="Calibri"/>
              <a:cs typeface="Calibri"/>
            </a:endParaRPr>
          </a:p>
          <a:p>
            <a:pPr marL="774912" indent="-753969">
              <a:buFont typeface="Arial"/>
              <a:buChar char="•"/>
              <a:tabLst>
                <a:tab pos="774912" algn="l"/>
              </a:tabLst>
            </a:pPr>
            <a:r>
              <a:rPr sz="4288" spc="-8" dirty="0">
                <a:latin typeface="Calibri"/>
                <a:cs typeface="Calibri"/>
              </a:rPr>
              <a:t>“</a:t>
            </a:r>
            <a:r>
              <a:rPr sz="4288" spc="-41" dirty="0">
                <a:latin typeface="Calibri"/>
                <a:cs typeface="Calibri"/>
              </a:rPr>
              <a:t>W</a:t>
            </a:r>
            <a:r>
              <a:rPr sz="4288" spc="-107" dirty="0">
                <a:latin typeface="Calibri"/>
                <a:cs typeface="Calibri"/>
              </a:rPr>
              <a:t>h</a:t>
            </a:r>
            <a:r>
              <a:rPr sz="4288" spc="-25" dirty="0">
                <a:latin typeface="Calibri"/>
                <a:cs typeface="Calibri"/>
              </a:rPr>
              <a:t>y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is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it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not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w</a:t>
            </a:r>
            <a:r>
              <a:rPr sz="4288" spc="-25" dirty="0">
                <a:latin typeface="Calibri"/>
                <a:cs typeface="Calibri"/>
              </a:rPr>
              <a:t>orking</a:t>
            </a:r>
            <a:r>
              <a:rPr sz="4288" spc="41" dirty="0">
                <a:latin typeface="Calibri"/>
                <a:cs typeface="Calibri"/>
              </a:rPr>
              <a:t>?</a:t>
            </a:r>
            <a:r>
              <a:rPr sz="4288" spc="-25" dirty="0">
                <a:latin typeface="Calibri"/>
                <a:cs typeface="Calibri"/>
              </a:rPr>
              <a:t>”</a:t>
            </a:r>
            <a:endParaRPr sz="4288">
              <a:latin typeface="Calibri"/>
              <a:cs typeface="Calibri"/>
            </a:endParaRPr>
          </a:p>
          <a:p>
            <a:pPr marL="774912" marR="1623127" indent="-753969">
              <a:buFont typeface="Arial"/>
              <a:buChar char="•"/>
              <a:tabLst>
                <a:tab pos="774912" algn="l"/>
              </a:tabLst>
            </a:pPr>
            <a:r>
              <a:rPr sz="4288" spc="-25" dirty="0">
                <a:latin typeface="Calibri"/>
                <a:cs typeface="Calibri"/>
              </a:rPr>
              <a:t>“H</a:t>
            </a:r>
            <a:r>
              <a:rPr sz="4288" spc="-49" dirty="0">
                <a:latin typeface="Calibri"/>
                <a:cs typeface="Calibri"/>
              </a:rPr>
              <a:t>o</a:t>
            </a:r>
            <a:r>
              <a:rPr sz="4288" spc="-33" dirty="0">
                <a:latin typeface="Calibri"/>
                <a:cs typeface="Calibri"/>
              </a:rPr>
              <a:t>w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25" dirty="0">
                <a:latin typeface="Calibri"/>
                <a:cs typeface="Calibri"/>
              </a:rPr>
              <a:t>an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I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f</a:t>
            </a:r>
            <a:r>
              <a:rPr sz="4288" spc="-25" dirty="0">
                <a:latin typeface="Calibri"/>
                <a:cs typeface="Calibri"/>
              </a:rPr>
              <a:t>ix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115" dirty="0">
                <a:latin typeface="Calibri"/>
                <a:cs typeface="Calibri"/>
              </a:rPr>
              <a:t>m</a:t>
            </a:r>
            <a:r>
              <a:rPr sz="4288" spc="-25" dirty="0">
                <a:latin typeface="Calibri"/>
                <a:cs typeface="Calibri"/>
              </a:rPr>
              <a:t>y</a:t>
            </a:r>
            <a:r>
              <a:rPr sz="4288" spc="-16" dirty="0">
                <a:latin typeface="Calibri"/>
                <a:cs typeface="Calibri"/>
              </a:rPr>
              <a:t> p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og</a:t>
            </a:r>
            <a:r>
              <a:rPr sz="4288" spc="-107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am</a:t>
            </a:r>
            <a:r>
              <a:rPr sz="4288" spc="41" dirty="0">
                <a:latin typeface="Calibri"/>
                <a:cs typeface="Calibri"/>
              </a:rPr>
              <a:t>?</a:t>
            </a:r>
            <a:r>
              <a:rPr sz="4288" spc="-25" dirty="0">
                <a:latin typeface="Calibri"/>
                <a:cs typeface="Calibri"/>
              </a:rPr>
              <a:t>”</a:t>
            </a:r>
            <a:endParaRPr sz="4288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31902" y="3465898"/>
            <a:ext cx="1202142" cy="1614722"/>
          </a:xfrm>
          <a:custGeom>
            <a:avLst/>
            <a:gdLst/>
            <a:ahLst/>
            <a:cxnLst/>
            <a:rect l="l" t="t" r="r" b="b"/>
            <a:pathLst>
              <a:path w="728980" h="979169">
                <a:moveTo>
                  <a:pt x="14732" y="894841"/>
                </a:moveTo>
                <a:lnTo>
                  <a:pt x="0" y="978788"/>
                </a:lnTo>
                <a:lnTo>
                  <a:pt x="75946" y="940181"/>
                </a:lnTo>
                <a:lnTo>
                  <a:pt x="65657" y="932561"/>
                </a:lnTo>
                <a:lnTo>
                  <a:pt x="44196" y="932561"/>
                </a:lnTo>
                <a:lnTo>
                  <a:pt x="31369" y="923036"/>
                </a:lnTo>
                <a:lnTo>
                  <a:pt x="38966" y="912791"/>
                </a:lnTo>
                <a:lnTo>
                  <a:pt x="14732" y="894841"/>
                </a:lnTo>
                <a:close/>
              </a:path>
              <a:path w="728980" h="979169">
                <a:moveTo>
                  <a:pt x="38966" y="912791"/>
                </a:moveTo>
                <a:lnTo>
                  <a:pt x="31369" y="923036"/>
                </a:lnTo>
                <a:lnTo>
                  <a:pt x="44196" y="932561"/>
                </a:lnTo>
                <a:lnTo>
                  <a:pt x="51805" y="922301"/>
                </a:lnTo>
                <a:lnTo>
                  <a:pt x="38966" y="912791"/>
                </a:lnTo>
                <a:close/>
              </a:path>
              <a:path w="728980" h="979169">
                <a:moveTo>
                  <a:pt x="51805" y="922301"/>
                </a:moveTo>
                <a:lnTo>
                  <a:pt x="44196" y="932561"/>
                </a:lnTo>
                <a:lnTo>
                  <a:pt x="65657" y="932561"/>
                </a:lnTo>
                <a:lnTo>
                  <a:pt x="51805" y="922301"/>
                </a:lnTo>
                <a:close/>
              </a:path>
              <a:path w="728980" h="979169">
                <a:moveTo>
                  <a:pt x="715899" y="0"/>
                </a:moveTo>
                <a:lnTo>
                  <a:pt x="38966" y="912791"/>
                </a:lnTo>
                <a:lnTo>
                  <a:pt x="51805" y="922301"/>
                </a:lnTo>
                <a:lnTo>
                  <a:pt x="728726" y="9652"/>
                </a:lnTo>
                <a:lnTo>
                  <a:pt x="715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8" name="object 8"/>
          <p:cNvSpPr/>
          <p:nvPr/>
        </p:nvSpPr>
        <p:spPr>
          <a:xfrm>
            <a:off x="12009615" y="3466315"/>
            <a:ext cx="1135124" cy="1613677"/>
          </a:xfrm>
          <a:custGeom>
            <a:avLst/>
            <a:gdLst/>
            <a:ahLst/>
            <a:cxnLst/>
            <a:rect l="l" t="t" r="r" b="b"/>
            <a:pathLst>
              <a:path w="688339" h="978535">
                <a:moveTo>
                  <a:pt x="637640" y="920651"/>
                </a:moveTo>
                <a:lnTo>
                  <a:pt x="613029" y="937894"/>
                </a:lnTo>
                <a:lnTo>
                  <a:pt x="687832" y="978535"/>
                </a:lnTo>
                <a:lnTo>
                  <a:pt x="680821" y="931037"/>
                </a:lnTo>
                <a:lnTo>
                  <a:pt x="644906" y="931037"/>
                </a:lnTo>
                <a:lnTo>
                  <a:pt x="637640" y="920651"/>
                </a:lnTo>
                <a:close/>
              </a:path>
              <a:path w="688339" h="978535">
                <a:moveTo>
                  <a:pt x="650713" y="911493"/>
                </a:moveTo>
                <a:lnTo>
                  <a:pt x="637640" y="920651"/>
                </a:lnTo>
                <a:lnTo>
                  <a:pt x="644906" y="931037"/>
                </a:lnTo>
                <a:lnTo>
                  <a:pt x="657987" y="921893"/>
                </a:lnTo>
                <a:lnTo>
                  <a:pt x="650713" y="911493"/>
                </a:lnTo>
                <a:close/>
              </a:path>
              <a:path w="688339" h="978535">
                <a:moveTo>
                  <a:pt x="675386" y="894207"/>
                </a:moveTo>
                <a:lnTo>
                  <a:pt x="650713" y="911493"/>
                </a:lnTo>
                <a:lnTo>
                  <a:pt x="657987" y="921893"/>
                </a:lnTo>
                <a:lnTo>
                  <a:pt x="644906" y="931037"/>
                </a:lnTo>
                <a:lnTo>
                  <a:pt x="680821" y="931037"/>
                </a:lnTo>
                <a:lnTo>
                  <a:pt x="675386" y="894207"/>
                </a:lnTo>
                <a:close/>
              </a:path>
              <a:path w="688339" h="978535">
                <a:moveTo>
                  <a:pt x="13208" y="0"/>
                </a:moveTo>
                <a:lnTo>
                  <a:pt x="0" y="9144"/>
                </a:lnTo>
                <a:lnTo>
                  <a:pt x="637640" y="920651"/>
                </a:lnTo>
                <a:lnTo>
                  <a:pt x="650713" y="911493"/>
                </a:lnTo>
                <a:lnTo>
                  <a:pt x="13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10" name="object 10"/>
          <p:cNvSpPr txBox="1"/>
          <p:nvPr/>
        </p:nvSpPr>
        <p:spPr>
          <a:xfrm>
            <a:off x="16074908" y="10842839"/>
            <a:ext cx="19581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87"/>
            <a:fld id="{81D60167-4931-47E6-BA6A-407CBD079E47}" type="slidenum"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pPr marL="41887"/>
              <a:t>4</a:t>
            </a:fld>
            <a:endParaRPr sz="1732">
              <a:latin typeface="Calibri"/>
              <a:cs typeface="Calibri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9EEE86-B126-424A-8006-3E2E96CD5F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52888"/>
            <a:fld id="{81D60167-4931-47E6-BA6A-407CBD079E47}" type="slidenum">
              <a:rPr lang="en-US" spc="-16" smtClean="0"/>
              <a:pPr marL="152888"/>
              <a:t>4</a:t>
            </a:fld>
            <a:endParaRPr lang="en-US" spc="-1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250" y="199963"/>
            <a:ext cx="28271767" cy="226946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76466">
              <a:lnSpc>
                <a:spcPts val="8790"/>
              </a:lnSpc>
            </a:pPr>
            <a:r>
              <a:rPr sz="7200" spc="-132" dirty="0"/>
              <a:t>S</a:t>
            </a:r>
            <a:r>
              <a:rPr sz="7200" spc="-124" dirty="0"/>
              <a:t>E</a:t>
            </a:r>
            <a:r>
              <a:rPr sz="7200" u="none" dirty="0"/>
              <a:t>T</a:t>
            </a:r>
            <a:r>
              <a:rPr sz="7200" spc="-148" dirty="0"/>
              <a:t> </a:t>
            </a:r>
            <a:r>
              <a:rPr sz="7200" spc="-313" dirty="0"/>
              <a:t>Y</a:t>
            </a:r>
            <a:r>
              <a:rPr sz="7200" spc="-91" dirty="0"/>
              <a:t>O</a:t>
            </a:r>
            <a:r>
              <a:rPr sz="7200" spc="-82" dirty="0"/>
              <a:t>U</a:t>
            </a:r>
            <a:r>
              <a:rPr sz="7200" spc="-214" dirty="0"/>
              <a:t>R</a:t>
            </a:r>
            <a:r>
              <a:rPr sz="7200" spc="-132" dirty="0"/>
              <a:t>S</a:t>
            </a:r>
            <a:r>
              <a:rPr sz="7200" spc="-124" dirty="0"/>
              <a:t>E</a:t>
            </a:r>
            <a:r>
              <a:rPr sz="7200" spc="-82" dirty="0"/>
              <a:t>L</a:t>
            </a:r>
            <a:r>
              <a:rPr sz="7200" u="none" dirty="0"/>
              <a:t>F</a:t>
            </a:r>
            <a:r>
              <a:rPr sz="7200" spc="-173" dirty="0"/>
              <a:t> </a:t>
            </a:r>
            <a:r>
              <a:rPr sz="7200" spc="-82" dirty="0"/>
              <a:t>U</a:t>
            </a:r>
            <a:r>
              <a:rPr sz="7200" u="none" dirty="0"/>
              <a:t>P</a:t>
            </a:r>
            <a:r>
              <a:rPr sz="7200" spc="-173" dirty="0"/>
              <a:t> </a:t>
            </a:r>
            <a:r>
              <a:rPr sz="7200" spc="-165" dirty="0"/>
              <a:t>F</a:t>
            </a:r>
            <a:r>
              <a:rPr sz="7200" spc="-91" dirty="0"/>
              <a:t>O</a:t>
            </a:r>
            <a:r>
              <a:rPr sz="7200" u="none" dirty="0"/>
              <a:t>R</a:t>
            </a:r>
            <a:r>
              <a:rPr sz="7200" spc="-173" dirty="0"/>
              <a:t> </a:t>
            </a:r>
            <a:r>
              <a:rPr sz="7200" spc="-198" dirty="0"/>
              <a:t>E</a:t>
            </a:r>
            <a:r>
              <a:rPr sz="7200" spc="-82" dirty="0"/>
              <a:t>A</a:t>
            </a:r>
            <a:r>
              <a:rPr sz="7200" spc="-165" dirty="0"/>
              <a:t>S</a:t>
            </a:r>
            <a:r>
              <a:rPr sz="7200" u="none" dirty="0"/>
              <a:t>Y</a:t>
            </a:r>
          </a:p>
          <a:p>
            <a:pPr marL="476466">
              <a:lnSpc>
                <a:spcPts val="8790"/>
              </a:lnSpc>
              <a:tabLst>
                <a:tab pos="12994438" algn="l"/>
              </a:tabLst>
            </a:pPr>
            <a:r>
              <a:rPr sz="7200" spc="-82" dirty="0"/>
              <a:t>T</a:t>
            </a:r>
            <a:r>
              <a:rPr sz="7200" spc="-198" dirty="0"/>
              <a:t>E</a:t>
            </a:r>
            <a:r>
              <a:rPr sz="7200" spc="-165" dirty="0"/>
              <a:t>S</a:t>
            </a:r>
            <a:r>
              <a:rPr sz="7200" spc="-82" dirty="0"/>
              <a:t>TI</a:t>
            </a:r>
            <a:r>
              <a:rPr sz="7200" spc="-74" dirty="0"/>
              <a:t>N</a:t>
            </a:r>
            <a:r>
              <a:rPr sz="7200" dirty="0"/>
              <a:t>G</a:t>
            </a:r>
            <a:r>
              <a:rPr sz="7200" spc="-157" dirty="0"/>
              <a:t> </a:t>
            </a:r>
            <a:r>
              <a:rPr sz="7200" spc="-82" dirty="0"/>
              <a:t>A</a:t>
            </a:r>
            <a:r>
              <a:rPr sz="7200" spc="-74" dirty="0"/>
              <a:t>N</a:t>
            </a:r>
            <a:r>
              <a:rPr sz="7200" spc="-49" dirty="0"/>
              <a:t>D</a:t>
            </a:r>
            <a:r>
              <a:rPr sz="7200" spc="-188" dirty="0"/>
              <a:t> </a:t>
            </a:r>
            <a:r>
              <a:rPr sz="7200" spc="-124" dirty="0"/>
              <a:t>DE</a:t>
            </a:r>
            <a:r>
              <a:rPr sz="7200" spc="-82" dirty="0"/>
              <a:t>B</a:t>
            </a:r>
            <a:r>
              <a:rPr sz="7200" spc="-140" dirty="0"/>
              <a:t>U</a:t>
            </a:r>
            <a:r>
              <a:rPr sz="7200" spc="-82" dirty="0"/>
              <a:t>GGI</a:t>
            </a:r>
            <a:r>
              <a:rPr sz="7200" spc="-74" dirty="0"/>
              <a:t>N</a:t>
            </a:r>
            <a:r>
              <a:rPr sz="7200" dirty="0"/>
              <a:t>G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6262" y="10855089"/>
            <a:ext cx="1415761" cy="228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/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6.00</a:t>
            </a:r>
            <a:r>
              <a:rPr sz="1484" spc="-2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84" spc="-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1484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484" spc="-3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4" spc="-8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84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4908" y="10842839"/>
            <a:ext cx="19581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87"/>
            <a:fld id="{81D60167-4931-47E6-BA6A-407CBD079E47}" type="slidenum"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pPr marL="41887"/>
              <a:t>5</a:t>
            </a:fld>
            <a:endParaRPr sz="173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661" y="3123086"/>
            <a:ext cx="11547056" cy="5262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736" indent="-150794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25" dirty="0">
                <a:latin typeface="Calibri"/>
                <a:cs typeface="Calibri"/>
              </a:rPr>
              <a:t>f</a:t>
            </a:r>
            <a:r>
              <a:rPr sz="4288" spc="-91" dirty="0">
                <a:latin typeface="Calibri"/>
                <a:cs typeface="Calibri"/>
              </a:rPr>
              <a:t>r</a:t>
            </a:r>
            <a:r>
              <a:rPr sz="4288" spc="-8" dirty="0">
                <a:latin typeface="Calibri"/>
                <a:cs typeface="Calibri"/>
              </a:rPr>
              <a:t>o</a:t>
            </a:r>
            <a:r>
              <a:rPr sz="4288" dirty="0">
                <a:latin typeface="Calibri"/>
                <a:cs typeface="Calibri"/>
              </a:rPr>
              <a:t>m </a:t>
            </a:r>
            <a:r>
              <a:rPr sz="4288" spc="-25" dirty="0">
                <a:latin typeface="Calibri"/>
                <a:cs typeface="Calibri"/>
              </a:rPr>
              <a:t>the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art</a:t>
            </a:r>
            <a:r>
              <a:rPr sz="4288" spc="-16" dirty="0">
                <a:latin typeface="Calibri"/>
                <a:cs typeface="Calibri"/>
              </a:rPr>
              <a:t>,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des</a:t>
            </a:r>
            <a:r>
              <a:rPr sz="4288" spc="-16" dirty="0">
                <a:latin typeface="Calibri"/>
                <a:cs typeface="Calibri"/>
              </a:rPr>
              <a:t>i</a:t>
            </a:r>
            <a:r>
              <a:rPr sz="4288" dirty="0">
                <a:latin typeface="Calibri"/>
                <a:cs typeface="Calibri"/>
              </a:rPr>
              <a:t>gn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8" dirty="0">
                <a:latin typeface="Calibri"/>
                <a:cs typeface="Calibri"/>
              </a:rPr>
              <a:t>od</a:t>
            </a:r>
            <a:r>
              <a:rPr sz="4288" dirty="0">
                <a:latin typeface="Calibri"/>
                <a:cs typeface="Calibri"/>
              </a:rPr>
              <a:t>e </a:t>
            </a:r>
            <a:r>
              <a:rPr sz="4288" spc="-58" dirty="0">
                <a:latin typeface="Calibri"/>
                <a:cs typeface="Calibri"/>
              </a:rPr>
              <a:t>t</a:t>
            </a:r>
            <a:r>
              <a:rPr sz="4288" dirty="0">
                <a:latin typeface="Calibri"/>
                <a:cs typeface="Calibri"/>
              </a:rPr>
              <a:t>o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ease </a:t>
            </a:r>
            <a:r>
              <a:rPr sz="4288" dirty="0">
                <a:latin typeface="Calibri"/>
                <a:cs typeface="Calibri"/>
              </a:rPr>
              <a:t>this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part</a:t>
            </a:r>
            <a:endParaRPr sz="4288" dirty="0">
              <a:latin typeface="Calibri"/>
              <a:cs typeface="Calibri"/>
            </a:endParaRPr>
          </a:p>
          <a:p>
            <a:pPr marL="171736" marR="8377" indent="-150794">
              <a:lnSpc>
                <a:spcPts val="4634"/>
              </a:lnSpc>
              <a:spcBef>
                <a:spcPts val="2375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33" dirty="0">
                <a:latin typeface="Calibri"/>
                <a:cs typeface="Calibri"/>
              </a:rPr>
              <a:t>b</a:t>
            </a:r>
            <a:r>
              <a:rPr sz="4288" spc="-74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eak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p</a:t>
            </a:r>
            <a:r>
              <a:rPr sz="4288" spc="-91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og</a:t>
            </a:r>
            <a:r>
              <a:rPr sz="4288" spc="-107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am</a:t>
            </a:r>
            <a:r>
              <a:rPr sz="4288" spc="33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u</a:t>
            </a:r>
            <a:r>
              <a:rPr sz="4288" spc="-25" dirty="0">
                <a:latin typeface="Calibri"/>
                <a:cs typeface="Calibri"/>
              </a:rPr>
              <a:t>p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i</a:t>
            </a:r>
            <a:r>
              <a:rPr sz="4288" spc="-41" dirty="0">
                <a:latin typeface="Calibri"/>
                <a:cs typeface="Calibri"/>
              </a:rPr>
              <a:t>n</a:t>
            </a:r>
            <a:r>
              <a:rPr sz="4288" spc="-58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module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4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</a:t>
            </a:r>
            <a:r>
              <a:rPr sz="4288" spc="-66" dirty="0">
                <a:latin typeface="Calibri"/>
                <a:cs typeface="Calibri"/>
              </a:rPr>
              <a:t>a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25" dirty="0">
                <a:latin typeface="Calibri"/>
                <a:cs typeface="Calibri"/>
              </a:rPr>
              <a:t>an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b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s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ed and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deb</a:t>
            </a:r>
            <a:r>
              <a:rPr sz="4288" spc="-16" dirty="0">
                <a:latin typeface="Calibri"/>
                <a:cs typeface="Calibri"/>
              </a:rPr>
              <a:t>u</a:t>
            </a:r>
            <a:r>
              <a:rPr sz="4288" dirty="0">
                <a:latin typeface="Calibri"/>
                <a:cs typeface="Calibri"/>
              </a:rPr>
              <a:t>g</a:t>
            </a:r>
            <a:r>
              <a:rPr sz="4288" spc="-66" dirty="0">
                <a:latin typeface="Calibri"/>
                <a:cs typeface="Calibri"/>
              </a:rPr>
              <a:t>g</a:t>
            </a:r>
            <a:r>
              <a:rPr sz="4288" spc="-25" dirty="0">
                <a:latin typeface="Calibri"/>
                <a:cs typeface="Calibri"/>
              </a:rPr>
              <a:t>ed</a:t>
            </a:r>
            <a:r>
              <a:rPr sz="4288" spc="-41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individually</a:t>
            </a:r>
            <a:endParaRPr sz="4288" dirty="0">
              <a:latin typeface="Calibri"/>
              <a:cs typeface="Calibri"/>
            </a:endParaRPr>
          </a:p>
          <a:p>
            <a:pPr marL="392692" indent="-371748">
              <a:spcBef>
                <a:spcPts val="1715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docume</a:t>
            </a:r>
            <a:r>
              <a:rPr sz="4288" b="1" spc="-9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4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con</a:t>
            </a:r>
            <a:r>
              <a:rPr sz="4288" b="1" spc="-82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-12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ai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4288" b="1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25" dirty="0">
                <a:latin typeface="Calibri"/>
                <a:cs typeface="Calibri"/>
              </a:rPr>
              <a:t>n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modules</a:t>
            </a:r>
            <a:endParaRPr sz="4288" dirty="0">
              <a:latin typeface="Calibri"/>
              <a:cs typeface="Calibri"/>
            </a:endParaRPr>
          </a:p>
          <a:p>
            <a:pPr marL="766535" lvl="1" indent="-414683">
              <a:spcBef>
                <a:spcPts val="206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dirty="0">
                <a:latin typeface="Calibri"/>
                <a:cs typeface="Calibri"/>
              </a:rPr>
              <a:t>wh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16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d</a:t>
            </a:r>
            <a:r>
              <a:rPr sz="3958" dirty="0">
                <a:latin typeface="Calibri"/>
                <a:cs typeface="Calibri"/>
              </a:rPr>
              <a:t>o </a:t>
            </a:r>
            <a:r>
              <a:rPr sz="3958" spc="-82" dirty="0">
                <a:latin typeface="Calibri"/>
                <a:cs typeface="Calibri"/>
              </a:rPr>
              <a:t>y</a:t>
            </a:r>
            <a:r>
              <a:rPr sz="3958" spc="-8" dirty="0">
                <a:latin typeface="Calibri"/>
                <a:cs typeface="Calibri"/>
              </a:rPr>
              <a:t>o</a:t>
            </a:r>
            <a:r>
              <a:rPr sz="3958" dirty="0">
                <a:latin typeface="Calibri"/>
                <a:cs typeface="Calibri"/>
              </a:rPr>
              <a:t>u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91" dirty="0">
                <a:latin typeface="Calibri"/>
                <a:cs typeface="Calibri"/>
              </a:rPr>
              <a:t>e</a:t>
            </a:r>
            <a:r>
              <a:rPr sz="3958" spc="-33" dirty="0">
                <a:latin typeface="Calibri"/>
                <a:cs typeface="Calibri"/>
              </a:rPr>
              <a:t>xpec</a:t>
            </a:r>
            <a:r>
              <a:rPr sz="3958" spc="-16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the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input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74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o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be?</a:t>
            </a:r>
            <a:endParaRPr sz="3958" dirty="0">
              <a:latin typeface="Calibri"/>
              <a:cs typeface="Calibri"/>
            </a:endParaRPr>
          </a:p>
          <a:p>
            <a:pPr marL="766535" lvl="1" indent="-414683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dirty="0">
                <a:latin typeface="Calibri"/>
                <a:cs typeface="Calibri"/>
              </a:rPr>
              <a:t>wh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16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d</a:t>
            </a:r>
            <a:r>
              <a:rPr sz="3958" dirty="0">
                <a:latin typeface="Calibri"/>
                <a:cs typeface="Calibri"/>
              </a:rPr>
              <a:t>o </a:t>
            </a:r>
            <a:r>
              <a:rPr sz="3958" spc="-82" dirty="0">
                <a:latin typeface="Calibri"/>
                <a:cs typeface="Calibri"/>
              </a:rPr>
              <a:t>y</a:t>
            </a:r>
            <a:r>
              <a:rPr sz="3958" spc="-8" dirty="0">
                <a:latin typeface="Calibri"/>
                <a:cs typeface="Calibri"/>
              </a:rPr>
              <a:t>o</a:t>
            </a:r>
            <a:r>
              <a:rPr sz="3958" dirty="0">
                <a:latin typeface="Calibri"/>
                <a:cs typeface="Calibri"/>
              </a:rPr>
              <a:t>u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91" dirty="0">
                <a:latin typeface="Calibri"/>
                <a:cs typeface="Calibri"/>
              </a:rPr>
              <a:t>e</a:t>
            </a:r>
            <a:r>
              <a:rPr sz="3958" spc="-33" dirty="0">
                <a:latin typeface="Calibri"/>
                <a:cs typeface="Calibri"/>
              </a:rPr>
              <a:t>xpec</a:t>
            </a:r>
            <a:r>
              <a:rPr sz="3958" spc="-16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the</a:t>
            </a:r>
            <a:r>
              <a:rPr sz="3958" spc="-8" dirty="0">
                <a:latin typeface="Calibri"/>
                <a:cs typeface="Calibri"/>
              </a:rPr>
              <a:t> outpu</a:t>
            </a:r>
            <a:r>
              <a:rPr sz="3958" dirty="0">
                <a:latin typeface="Calibri"/>
                <a:cs typeface="Calibri"/>
              </a:rPr>
              <a:t>t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dirty="0">
                <a:latin typeface="Calibri"/>
                <a:cs typeface="Calibri"/>
              </a:rPr>
              <a:t>o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be?</a:t>
            </a:r>
            <a:endParaRPr sz="3958" dirty="0">
              <a:latin typeface="Calibri"/>
              <a:cs typeface="Calibri"/>
            </a:endParaRPr>
          </a:p>
          <a:p>
            <a:pPr marL="392692" indent="-371748">
              <a:spcBef>
                <a:spcPts val="2103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doc</a:t>
            </a:r>
            <a:r>
              <a:rPr sz="4288" b="1" spc="-49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4288" b="1" spc="-8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4288" b="1" spc="-49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4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assum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tions</a:t>
            </a:r>
            <a:r>
              <a:rPr sz="4288" b="1" spc="4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behin</a:t>
            </a:r>
            <a:r>
              <a:rPr sz="4288" dirty="0">
                <a:latin typeface="Calibri"/>
                <a:cs typeface="Calibri"/>
              </a:rPr>
              <a:t>d</a:t>
            </a:r>
            <a:r>
              <a:rPr sz="4288" spc="-25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c</a:t>
            </a:r>
            <a:r>
              <a:rPr sz="4288" spc="-8" dirty="0">
                <a:latin typeface="Calibri"/>
                <a:cs typeface="Calibri"/>
              </a:rPr>
              <a:t>od</a:t>
            </a:r>
            <a:r>
              <a:rPr sz="4288" dirty="0">
                <a:latin typeface="Calibri"/>
                <a:cs typeface="Calibri"/>
              </a:rPr>
              <a:t>e </a:t>
            </a:r>
            <a:r>
              <a:rPr sz="4288" spc="-8" dirty="0">
                <a:latin typeface="Calibri"/>
                <a:cs typeface="Calibri"/>
              </a:rPr>
              <a:t>design</a:t>
            </a:r>
            <a:endParaRPr sz="4288" dirty="0">
              <a:latin typeface="Calibri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86195-5338-4AA6-A140-C04E86DBA3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" y="1125642"/>
            <a:ext cx="30100567" cy="11409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76466">
              <a:lnSpc>
                <a:spcPts val="8790"/>
              </a:lnSpc>
            </a:pPr>
            <a:r>
              <a:rPr spc="-82" dirty="0"/>
              <a:t>W</a:t>
            </a:r>
            <a:r>
              <a:rPr spc="-91" dirty="0"/>
              <a:t>H</a:t>
            </a:r>
            <a:r>
              <a:rPr spc="-124" dirty="0"/>
              <a:t>E</a:t>
            </a:r>
            <a:r>
              <a:rPr u="none" dirty="0"/>
              <a:t>N</a:t>
            </a:r>
            <a:r>
              <a:rPr spc="-173" dirty="0"/>
              <a:t> </a:t>
            </a:r>
            <a:r>
              <a:rPr spc="-82" dirty="0"/>
              <a:t>AR</a:t>
            </a:r>
            <a:r>
              <a:rPr spc="-41" dirty="0"/>
              <a:t>E</a:t>
            </a:r>
            <a:r>
              <a:rPr spc="-188" dirty="0"/>
              <a:t> </a:t>
            </a:r>
            <a:r>
              <a:rPr spc="-313" dirty="0"/>
              <a:t>Y</a:t>
            </a:r>
            <a:r>
              <a:rPr spc="-91" dirty="0"/>
              <a:t>O</a:t>
            </a:r>
            <a:r>
              <a:rPr u="none" dirty="0"/>
              <a:t>U</a:t>
            </a:r>
            <a:r>
              <a:rPr spc="-173" dirty="0"/>
              <a:t> </a:t>
            </a:r>
            <a:r>
              <a:rPr spc="-82" dirty="0"/>
              <a:t>R</a:t>
            </a:r>
            <a:r>
              <a:rPr spc="-198" dirty="0"/>
              <a:t>E</a:t>
            </a:r>
            <a:r>
              <a:rPr spc="-82" dirty="0"/>
              <a:t>A</a:t>
            </a:r>
            <a:r>
              <a:rPr spc="-198" dirty="0"/>
              <a:t>D</a:t>
            </a:r>
            <a:r>
              <a:rPr u="none" dirty="0"/>
              <a:t>Y</a:t>
            </a:r>
            <a:r>
              <a:rPr spc="-198" dirty="0"/>
              <a:t> </a:t>
            </a:r>
            <a:r>
              <a:rPr spc="-305" dirty="0"/>
              <a:t>T</a:t>
            </a:r>
            <a:r>
              <a:rPr u="none" dirty="0"/>
              <a:t>O</a:t>
            </a:r>
            <a:r>
              <a:rPr lang="ru-RU" u="none" dirty="0"/>
              <a:t> </a:t>
            </a:r>
            <a:r>
              <a:rPr spc="-82" dirty="0"/>
              <a:t>T</a:t>
            </a:r>
            <a:r>
              <a:rPr spc="-198" dirty="0"/>
              <a:t>E</a:t>
            </a:r>
            <a:r>
              <a:rPr spc="-165" dirty="0"/>
              <a:t>S</a:t>
            </a:r>
            <a:r>
              <a:rPr spc="-82" dirty="0"/>
              <a:t>T</a:t>
            </a:r>
            <a:r>
              <a:rPr dirty="0"/>
              <a:t>? 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74908" y="10842839"/>
            <a:ext cx="19581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87"/>
            <a:fld id="{81D60167-4931-47E6-BA6A-407CBD079E47}" type="slidenum"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pPr marL="41887"/>
              <a:t>6</a:t>
            </a:fld>
            <a:endParaRPr sz="173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8661" y="3123086"/>
            <a:ext cx="10663251" cy="4878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692" indent="-371748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dirty="0">
                <a:latin typeface="Calibri"/>
                <a:cs typeface="Calibri"/>
              </a:rPr>
              <a:t>ensu</a:t>
            </a:r>
            <a:r>
              <a:rPr sz="4288" spc="-74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r>
              <a:rPr sz="4288" b="1" spc="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runs</a:t>
            </a:r>
            <a:endParaRPr sz="4288" dirty="0">
              <a:latin typeface="Calibri"/>
              <a:cs typeface="Calibri"/>
            </a:endParaRPr>
          </a:p>
          <a:p>
            <a:pPr marL="766535" lvl="1" indent="-414683">
              <a:spcBef>
                <a:spcPts val="206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spc="-33" dirty="0">
                <a:latin typeface="Calibri"/>
                <a:cs typeface="Calibri"/>
              </a:rPr>
              <a:t>em</a:t>
            </a:r>
            <a:r>
              <a:rPr sz="3958" spc="-49" dirty="0">
                <a:latin typeface="Calibri"/>
                <a:cs typeface="Calibri"/>
              </a:rPr>
              <a:t>o</a:t>
            </a:r>
            <a:r>
              <a:rPr sz="3958" spc="-66" dirty="0">
                <a:latin typeface="Calibri"/>
                <a:cs typeface="Calibri"/>
              </a:rPr>
              <a:t>v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82" dirty="0">
                <a:latin typeface="Calibri"/>
                <a:cs typeface="Calibri"/>
              </a:rPr>
              <a:t>s</a:t>
            </a:r>
            <a:r>
              <a:rPr sz="3958" dirty="0">
                <a:latin typeface="Calibri"/>
                <a:cs typeface="Calibri"/>
              </a:rPr>
              <a:t>y</a:t>
            </a:r>
            <a:r>
              <a:rPr sz="3958" spc="-49" dirty="0">
                <a:latin typeface="Calibri"/>
                <a:cs typeface="Calibri"/>
              </a:rPr>
              <a:t>n</a:t>
            </a:r>
            <a:r>
              <a:rPr sz="3958" spc="-66" dirty="0">
                <a:latin typeface="Calibri"/>
                <a:cs typeface="Calibri"/>
              </a:rPr>
              <a:t>t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dirty="0">
                <a:latin typeface="Calibri"/>
                <a:cs typeface="Calibri"/>
              </a:rPr>
              <a:t>x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33" dirty="0">
                <a:latin typeface="Calibri"/>
                <a:cs typeface="Calibri"/>
              </a:rPr>
              <a:t>r</a:t>
            </a:r>
            <a:r>
              <a:rPr sz="3958" spc="-82" dirty="0">
                <a:latin typeface="Calibri"/>
                <a:cs typeface="Calibri"/>
              </a:rPr>
              <a:t>r</a:t>
            </a:r>
            <a:r>
              <a:rPr sz="3958" spc="-33" dirty="0">
                <a:latin typeface="Calibri"/>
                <a:cs typeface="Calibri"/>
              </a:rPr>
              <a:t>o</a:t>
            </a:r>
            <a:r>
              <a:rPr sz="3958" spc="-91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s</a:t>
            </a:r>
          </a:p>
          <a:p>
            <a:pPr marL="766535" lvl="1" indent="-414683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spc="-33" dirty="0">
                <a:latin typeface="Calibri"/>
                <a:cs typeface="Calibri"/>
              </a:rPr>
              <a:t>em</a:t>
            </a:r>
            <a:r>
              <a:rPr sz="3958" spc="-49" dirty="0">
                <a:latin typeface="Calibri"/>
                <a:cs typeface="Calibri"/>
              </a:rPr>
              <a:t>o</a:t>
            </a:r>
            <a:r>
              <a:rPr sz="3958" spc="-66" dirty="0">
                <a:latin typeface="Calibri"/>
                <a:cs typeface="Calibri"/>
              </a:rPr>
              <a:t>v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66" dirty="0">
                <a:latin typeface="Calibri"/>
                <a:cs typeface="Calibri"/>
              </a:rPr>
              <a:t>st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dirty="0">
                <a:latin typeface="Calibri"/>
                <a:cs typeface="Calibri"/>
              </a:rPr>
              <a:t>tic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sema</a:t>
            </a:r>
            <a:r>
              <a:rPr sz="3958" spc="-66" dirty="0">
                <a:latin typeface="Calibri"/>
                <a:cs typeface="Calibri"/>
              </a:rPr>
              <a:t>n</a:t>
            </a:r>
            <a:r>
              <a:rPr sz="3958" dirty="0">
                <a:latin typeface="Calibri"/>
                <a:cs typeface="Calibri"/>
              </a:rPr>
              <a:t>tic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er</a:t>
            </a:r>
            <a:r>
              <a:rPr sz="3958" spc="-91" dirty="0">
                <a:latin typeface="Calibri"/>
                <a:cs typeface="Calibri"/>
              </a:rPr>
              <a:t>r</a:t>
            </a:r>
            <a:r>
              <a:rPr sz="3958" spc="-33" dirty="0">
                <a:latin typeface="Calibri"/>
                <a:cs typeface="Calibri"/>
              </a:rPr>
              <a:t>o</a:t>
            </a:r>
            <a:r>
              <a:rPr sz="3958" spc="-91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s</a:t>
            </a:r>
          </a:p>
          <a:p>
            <a:pPr marL="766535" lvl="1" indent="-414683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8" dirty="0">
                <a:latin typeface="Calibri"/>
                <a:cs typeface="Calibri"/>
              </a:rPr>
              <a:t>Py</a:t>
            </a:r>
            <a:r>
              <a:rPr sz="3958" dirty="0">
                <a:latin typeface="Calibri"/>
                <a:cs typeface="Calibri"/>
              </a:rPr>
              <a:t>thon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i</a:t>
            </a:r>
            <a:r>
              <a:rPr sz="3958" spc="-41" dirty="0">
                <a:latin typeface="Calibri"/>
                <a:cs typeface="Calibri"/>
              </a:rPr>
              <a:t>n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erp</a:t>
            </a:r>
            <a:r>
              <a:rPr sz="3958" spc="-82" dirty="0">
                <a:latin typeface="Calibri"/>
                <a:cs typeface="Calibri"/>
              </a:rPr>
              <a:t>r</a:t>
            </a:r>
            <a:r>
              <a:rPr sz="3958" spc="-49" dirty="0">
                <a:latin typeface="Calibri"/>
                <a:cs typeface="Calibri"/>
              </a:rPr>
              <a:t>e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er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49" dirty="0">
                <a:latin typeface="Calibri"/>
                <a:cs typeface="Calibri"/>
              </a:rPr>
              <a:t>c</a:t>
            </a:r>
            <a:r>
              <a:rPr sz="3958" dirty="0">
                <a:latin typeface="Calibri"/>
                <a:cs typeface="Calibri"/>
              </a:rPr>
              <a:t>an</a:t>
            </a:r>
            <a:r>
              <a:rPr sz="3958" spc="-8" dirty="0">
                <a:latin typeface="Calibri"/>
                <a:cs typeface="Calibri"/>
              </a:rPr>
              <a:t> u</a:t>
            </a:r>
            <a:r>
              <a:rPr sz="3958" spc="-16" dirty="0">
                <a:latin typeface="Calibri"/>
                <a:cs typeface="Calibri"/>
              </a:rPr>
              <a:t>s</a:t>
            </a:r>
            <a:r>
              <a:rPr sz="3958" spc="-8" dirty="0">
                <a:latin typeface="Calibri"/>
                <a:cs typeface="Calibri"/>
              </a:rPr>
              <a:t>uall</a:t>
            </a:r>
            <a:r>
              <a:rPr sz="3958" dirty="0">
                <a:latin typeface="Calibri"/>
                <a:cs typeface="Calibri"/>
              </a:rPr>
              <a:t>y</a:t>
            </a:r>
            <a:r>
              <a:rPr sz="3958" spc="8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fin</a:t>
            </a:r>
            <a:r>
              <a:rPr sz="3958" dirty="0">
                <a:latin typeface="Calibri"/>
                <a:cs typeface="Calibri"/>
              </a:rPr>
              <a:t>d </a:t>
            </a:r>
            <a:r>
              <a:rPr sz="3958" spc="-25" dirty="0">
                <a:latin typeface="Calibri"/>
                <a:cs typeface="Calibri"/>
              </a:rPr>
              <a:t>these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74" dirty="0">
                <a:latin typeface="Calibri"/>
                <a:cs typeface="Calibri"/>
              </a:rPr>
              <a:t>f</a:t>
            </a:r>
            <a:r>
              <a:rPr sz="3958" spc="-33" dirty="0">
                <a:latin typeface="Calibri"/>
                <a:cs typeface="Calibri"/>
              </a:rPr>
              <a:t>o</a:t>
            </a:r>
            <a:r>
              <a:rPr sz="3958" spc="-16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91" dirty="0">
                <a:latin typeface="Calibri"/>
                <a:cs typeface="Calibri"/>
              </a:rPr>
              <a:t>y</a:t>
            </a:r>
            <a:r>
              <a:rPr sz="3958" spc="-8" dirty="0">
                <a:latin typeface="Calibri"/>
                <a:cs typeface="Calibri"/>
              </a:rPr>
              <a:t>ou</a:t>
            </a:r>
            <a:endParaRPr sz="3958" dirty="0">
              <a:latin typeface="Calibri"/>
              <a:cs typeface="Calibri"/>
            </a:endParaRPr>
          </a:p>
          <a:p>
            <a:pPr marL="392692" indent="-371748">
              <a:spcBef>
                <a:spcPts val="2103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spc="-33" dirty="0">
                <a:latin typeface="Calibri"/>
                <a:cs typeface="Calibri"/>
              </a:rPr>
              <a:t>h</a:t>
            </a:r>
            <a:r>
              <a:rPr sz="4288" spc="-99" dirty="0">
                <a:latin typeface="Calibri"/>
                <a:cs typeface="Calibri"/>
              </a:rPr>
              <a:t>a</a:t>
            </a:r>
            <a:r>
              <a:rPr sz="4288" spc="-66" dirty="0">
                <a:latin typeface="Calibri"/>
                <a:cs typeface="Calibri"/>
              </a:rPr>
              <a:t>v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-58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4288" b="1" spc="-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58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xpec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88" b="1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4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esults</a:t>
            </a:r>
            <a:endParaRPr sz="4288" dirty="0">
              <a:latin typeface="Calibri"/>
              <a:cs typeface="Calibri"/>
            </a:endParaRPr>
          </a:p>
          <a:p>
            <a:pPr marL="766535" lvl="1" indent="-414683">
              <a:spcBef>
                <a:spcPts val="198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dirty="0">
                <a:latin typeface="Calibri"/>
                <a:cs typeface="Calibri"/>
              </a:rPr>
              <a:t>an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input</a:t>
            </a:r>
            <a:r>
              <a:rPr sz="3958" spc="-41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s</a:t>
            </a:r>
            <a:r>
              <a:rPr sz="3958" spc="-49" dirty="0">
                <a:latin typeface="Calibri"/>
                <a:cs typeface="Calibri"/>
              </a:rPr>
              <a:t>e</a:t>
            </a:r>
            <a:r>
              <a:rPr sz="3958" spc="-16" dirty="0">
                <a:latin typeface="Calibri"/>
                <a:cs typeface="Calibri"/>
              </a:rPr>
              <a:t>t</a:t>
            </a:r>
            <a:endParaRPr sz="3958" dirty="0">
              <a:latin typeface="Calibri"/>
              <a:cs typeface="Calibri"/>
            </a:endParaRPr>
          </a:p>
          <a:p>
            <a:pPr marL="766535" lvl="1" indent="-414683">
              <a:spcBef>
                <a:spcPts val="511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82" dirty="0">
                <a:latin typeface="Calibri"/>
                <a:cs typeface="Calibri"/>
              </a:rPr>
              <a:t>f</a:t>
            </a:r>
            <a:r>
              <a:rPr sz="3958" spc="-33" dirty="0">
                <a:latin typeface="Calibri"/>
                <a:cs typeface="Calibri"/>
              </a:rPr>
              <a:t>o</a:t>
            </a:r>
            <a:r>
              <a:rPr sz="3958" spc="-16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each </a:t>
            </a:r>
            <a:r>
              <a:rPr sz="3958" dirty="0">
                <a:latin typeface="Calibri"/>
                <a:cs typeface="Calibri"/>
              </a:rPr>
              <a:t>input,</a:t>
            </a:r>
            <a:r>
              <a:rPr sz="3958" spc="-25" dirty="0">
                <a:latin typeface="Calibri"/>
                <a:cs typeface="Calibri"/>
              </a:rPr>
              <a:t> the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99" dirty="0">
                <a:latin typeface="Calibri"/>
                <a:cs typeface="Calibri"/>
              </a:rPr>
              <a:t>e</a:t>
            </a:r>
            <a:r>
              <a:rPr sz="3958" spc="-33" dirty="0">
                <a:latin typeface="Calibri"/>
                <a:cs typeface="Calibri"/>
              </a:rPr>
              <a:t>xpec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ed</a:t>
            </a:r>
            <a:r>
              <a:rPr sz="3958" spc="8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output</a:t>
            </a:r>
            <a:endParaRPr sz="3958" dirty="0">
              <a:latin typeface="Calibri"/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89F572-3C9C-4F54-A771-2DCBFD96FC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024" y="0"/>
            <a:ext cx="28271767" cy="2374962"/>
          </a:xfrm>
          <a:prstGeom prst="rect">
            <a:avLst/>
          </a:prstGeom>
        </p:spPr>
        <p:txBody>
          <a:bodyPr vert="horz" wrap="square" lIns="0" tIns="1026113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82" dirty="0"/>
              <a:t>C</a:t>
            </a:r>
            <a:r>
              <a:rPr spc="-124" dirty="0"/>
              <a:t>L</a:t>
            </a:r>
            <a:r>
              <a:rPr spc="-82" dirty="0"/>
              <a:t>A</a:t>
            </a:r>
            <a:r>
              <a:rPr spc="-132" dirty="0"/>
              <a:t>SS</a:t>
            </a:r>
            <a:r>
              <a:rPr spc="-198" dirty="0"/>
              <a:t>E</a:t>
            </a:r>
            <a:r>
              <a:rPr spc="-41" dirty="0"/>
              <a:t>S</a:t>
            </a:r>
            <a:r>
              <a:rPr spc="-157" dirty="0"/>
              <a:t> </a:t>
            </a:r>
            <a:r>
              <a:rPr spc="-82" dirty="0"/>
              <a:t>O</a:t>
            </a:r>
            <a:r>
              <a:rPr spc="-41" dirty="0"/>
              <a:t>F</a:t>
            </a:r>
            <a:r>
              <a:rPr spc="-173" dirty="0"/>
              <a:t> </a:t>
            </a:r>
            <a:r>
              <a:rPr spc="-82" dirty="0"/>
              <a:t>T</a:t>
            </a:r>
            <a:r>
              <a:rPr spc="-198" dirty="0"/>
              <a:t>E</a:t>
            </a:r>
            <a:r>
              <a:rPr spc="-165" dirty="0"/>
              <a:t>S</a:t>
            </a:r>
            <a:r>
              <a:rPr spc="-115" dirty="0"/>
              <a:t>T</a:t>
            </a:r>
            <a:r>
              <a:rPr spc="-41" dirty="0"/>
              <a:t>S</a:t>
            </a:r>
            <a:r>
              <a:rPr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6450" y="2367833"/>
            <a:ext cx="12340805" cy="689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0966" indent="-400022">
              <a:buClr>
                <a:srgbClr val="585858"/>
              </a:buClr>
              <a:buFont typeface="Wingdings"/>
              <a:buChar char=""/>
              <a:tabLst>
                <a:tab pos="422011" algn="l"/>
              </a:tabLst>
            </a:pPr>
            <a:r>
              <a:rPr sz="4617" b="1" dirty="0">
                <a:latin typeface="Calibri"/>
                <a:cs typeface="Calibri"/>
              </a:rPr>
              <a:t>Unit </a:t>
            </a:r>
            <a:r>
              <a:rPr sz="4617" b="1" spc="-74" dirty="0">
                <a:latin typeface="Calibri"/>
                <a:cs typeface="Calibri"/>
              </a:rPr>
              <a:t>t</a:t>
            </a:r>
            <a:r>
              <a:rPr sz="4617" b="1" spc="-8" dirty="0">
                <a:latin typeface="Calibri"/>
                <a:cs typeface="Calibri"/>
              </a:rPr>
              <a:t>e</a:t>
            </a:r>
            <a:r>
              <a:rPr sz="4617" b="1" spc="-58" dirty="0">
                <a:latin typeface="Calibri"/>
                <a:cs typeface="Calibri"/>
              </a:rPr>
              <a:t>s</a:t>
            </a:r>
            <a:r>
              <a:rPr sz="4617" b="1" dirty="0">
                <a:latin typeface="Calibri"/>
                <a:cs typeface="Calibri"/>
              </a:rPr>
              <a:t>ting</a:t>
            </a:r>
            <a:endParaRPr sz="4617" dirty="0">
              <a:latin typeface="Calibri"/>
              <a:cs typeface="Calibri"/>
            </a:endParaRPr>
          </a:p>
          <a:p>
            <a:pPr marL="777006" lvl="1" indent="-425154">
              <a:spcBef>
                <a:spcPts val="165"/>
              </a:spcBef>
              <a:buClr>
                <a:srgbClr val="585858"/>
              </a:buClr>
              <a:buFont typeface="Arial"/>
              <a:buChar char="•"/>
              <a:tabLst>
                <a:tab pos="778054" algn="l"/>
              </a:tabLst>
            </a:pPr>
            <a:r>
              <a:rPr sz="4288" spc="-82" dirty="0">
                <a:latin typeface="Calibri"/>
                <a:cs typeface="Calibri"/>
              </a:rPr>
              <a:t>v</a:t>
            </a:r>
            <a:r>
              <a:rPr sz="4288" dirty="0">
                <a:latin typeface="Calibri"/>
                <a:cs typeface="Calibri"/>
              </a:rPr>
              <a:t>al</a:t>
            </a:r>
            <a:r>
              <a:rPr sz="4288" spc="-16" dirty="0">
                <a:latin typeface="Calibri"/>
                <a:cs typeface="Calibri"/>
              </a:rPr>
              <a:t>i</a:t>
            </a:r>
            <a:r>
              <a:rPr sz="4288" spc="-33" dirty="0">
                <a:latin typeface="Calibri"/>
                <a:cs typeface="Calibri"/>
              </a:rPr>
              <a:t>d</a:t>
            </a:r>
            <a:r>
              <a:rPr sz="4288" spc="-66" dirty="0">
                <a:latin typeface="Calibri"/>
                <a:cs typeface="Calibri"/>
              </a:rPr>
              <a:t>a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each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piec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f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p</a:t>
            </a:r>
            <a:r>
              <a:rPr sz="4288" spc="-82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og</a:t>
            </a:r>
            <a:r>
              <a:rPr sz="4288" spc="-107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am</a:t>
            </a:r>
            <a:endParaRPr sz="4288" dirty="0">
              <a:latin typeface="Calibri"/>
              <a:cs typeface="Calibri"/>
            </a:endParaRPr>
          </a:p>
          <a:p>
            <a:pPr marL="777006" lvl="1" indent="-425154">
              <a:spcBef>
                <a:spcPts val="470"/>
              </a:spcBef>
              <a:buClr>
                <a:srgbClr val="585858"/>
              </a:buClr>
              <a:buFont typeface="Arial"/>
              <a:buChar char="•"/>
              <a:tabLst>
                <a:tab pos="778054" algn="l"/>
              </a:tabLst>
            </a:pP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ting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eac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4288" b="1" spc="3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functi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4288" b="1" spc="5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sepa</a:t>
            </a:r>
            <a:r>
              <a:rPr sz="4288" spc="-115" dirty="0">
                <a:latin typeface="Calibri"/>
                <a:cs typeface="Calibri"/>
              </a:rPr>
              <a:t>r</a:t>
            </a:r>
            <a:r>
              <a:rPr sz="4288" spc="-74" dirty="0">
                <a:latin typeface="Calibri"/>
                <a:cs typeface="Calibri"/>
              </a:rPr>
              <a:t>at</a:t>
            </a:r>
            <a:r>
              <a:rPr sz="4288" spc="-25" dirty="0">
                <a:latin typeface="Calibri"/>
                <a:cs typeface="Calibri"/>
              </a:rPr>
              <a:t>ely</a:t>
            </a:r>
            <a:endParaRPr sz="4288" dirty="0">
              <a:latin typeface="Calibri"/>
              <a:cs typeface="Calibri"/>
            </a:endParaRPr>
          </a:p>
          <a:p>
            <a:pPr marL="420966" indent="-400022">
              <a:spcBef>
                <a:spcPts val="2061"/>
              </a:spcBef>
              <a:buClr>
                <a:srgbClr val="585858"/>
              </a:buClr>
              <a:buFont typeface="Wingdings"/>
              <a:buChar char=""/>
              <a:tabLst>
                <a:tab pos="422011" algn="l"/>
              </a:tabLst>
            </a:pPr>
            <a:r>
              <a:rPr sz="4617" b="1" spc="-74" dirty="0">
                <a:latin typeface="Calibri"/>
                <a:cs typeface="Calibri"/>
              </a:rPr>
              <a:t>R</a:t>
            </a:r>
            <a:r>
              <a:rPr sz="4617" b="1" spc="-8" dirty="0">
                <a:latin typeface="Calibri"/>
                <a:cs typeface="Calibri"/>
              </a:rPr>
              <a:t>eg</a:t>
            </a:r>
            <a:r>
              <a:rPr sz="4617" b="1" spc="-58" dirty="0">
                <a:latin typeface="Calibri"/>
                <a:cs typeface="Calibri"/>
              </a:rPr>
              <a:t>r</a:t>
            </a:r>
            <a:r>
              <a:rPr sz="4617" b="1" spc="-8" dirty="0">
                <a:latin typeface="Calibri"/>
                <a:cs typeface="Calibri"/>
              </a:rPr>
              <a:t>essio</a:t>
            </a:r>
            <a:r>
              <a:rPr sz="4617" b="1" dirty="0">
                <a:latin typeface="Calibri"/>
                <a:cs typeface="Calibri"/>
              </a:rPr>
              <a:t>n </a:t>
            </a:r>
            <a:r>
              <a:rPr sz="4617" b="1" spc="-82" dirty="0">
                <a:latin typeface="Calibri"/>
                <a:cs typeface="Calibri"/>
              </a:rPr>
              <a:t>t</a:t>
            </a:r>
            <a:r>
              <a:rPr sz="4617" b="1" spc="-8" dirty="0">
                <a:latin typeface="Calibri"/>
                <a:cs typeface="Calibri"/>
              </a:rPr>
              <a:t>e</a:t>
            </a:r>
            <a:r>
              <a:rPr sz="4617" b="1" spc="-58" dirty="0">
                <a:latin typeface="Calibri"/>
                <a:cs typeface="Calibri"/>
              </a:rPr>
              <a:t>s</a:t>
            </a:r>
            <a:r>
              <a:rPr sz="4617" b="1" dirty="0">
                <a:latin typeface="Calibri"/>
                <a:cs typeface="Calibri"/>
              </a:rPr>
              <a:t>ting</a:t>
            </a:r>
            <a:endParaRPr sz="4617" dirty="0">
              <a:latin typeface="Calibri"/>
              <a:cs typeface="Calibri"/>
            </a:endParaRPr>
          </a:p>
          <a:p>
            <a:pPr marL="777006" lvl="1" indent="-425154">
              <a:spcBef>
                <a:spcPts val="165"/>
              </a:spcBef>
              <a:buClr>
                <a:srgbClr val="585858"/>
              </a:buClr>
              <a:buFont typeface="Arial"/>
              <a:buChar char="•"/>
              <a:tabLst>
                <a:tab pos="778054" algn="l"/>
              </a:tabLst>
            </a:pPr>
            <a:r>
              <a:rPr sz="4288" spc="-25" dirty="0">
                <a:latin typeface="Calibri"/>
                <a:cs typeface="Calibri"/>
              </a:rPr>
              <a:t>add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s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107" dirty="0">
                <a:latin typeface="Calibri"/>
                <a:cs typeface="Calibri"/>
              </a:rPr>
              <a:t>f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16" dirty="0">
                <a:latin typeface="Calibri"/>
                <a:cs typeface="Calibri"/>
              </a:rPr>
              <a:t>r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b</a:t>
            </a:r>
            <a:r>
              <a:rPr sz="4288" spc="-33" dirty="0">
                <a:latin typeface="Calibri"/>
                <a:cs typeface="Calibri"/>
              </a:rPr>
              <a:t>ug</a:t>
            </a:r>
            <a:r>
              <a:rPr sz="4288" spc="-25" dirty="0">
                <a:latin typeface="Calibri"/>
                <a:cs typeface="Calibri"/>
              </a:rPr>
              <a:t>s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as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y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25" dirty="0">
                <a:latin typeface="Calibri"/>
                <a:cs typeface="Calibri"/>
              </a:rPr>
              <a:t>u</a:t>
            </a:r>
            <a:r>
              <a:rPr sz="4288" spc="-8" dirty="0">
                <a:latin typeface="Calibri"/>
                <a:cs typeface="Calibri"/>
              </a:rPr>
              <a:t> fin</a:t>
            </a:r>
            <a:r>
              <a:rPr sz="4288" dirty="0">
                <a:latin typeface="Calibri"/>
                <a:cs typeface="Calibri"/>
              </a:rPr>
              <a:t>d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them</a:t>
            </a:r>
            <a:endParaRPr sz="4288" dirty="0">
              <a:latin typeface="Calibri"/>
              <a:cs typeface="Calibri"/>
            </a:endParaRPr>
          </a:p>
          <a:p>
            <a:pPr marL="777006" lvl="1" indent="-425154">
              <a:spcBef>
                <a:spcPts val="470"/>
              </a:spcBef>
              <a:buClr>
                <a:srgbClr val="585858"/>
              </a:buClr>
              <a:buFont typeface="Arial"/>
              <a:buChar char="•"/>
              <a:tabLst>
                <a:tab pos="778054" algn="l"/>
              </a:tabLst>
            </a:pP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288" b="1" spc="-82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4288" b="1" spc="1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4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ei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-66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oduc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288" b="1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er</a:t>
            </a:r>
            <a:r>
              <a:rPr sz="4288" spc="-99" dirty="0">
                <a:latin typeface="Calibri"/>
                <a:cs typeface="Calibri"/>
              </a:rPr>
              <a:t>r</a:t>
            </a:r>
            <a:r>
              <a:rPr sz="4288" spc="-33" dirty="0">
                <a:latin typeface="Calibri"/>
                <a:cs typeface="Calibri"/>
              </a:rPr>
              <a:t>o</a:t>
            </a:r>
            <a:r>
              <a:rPr sz="4288" spc="-91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s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</a:t>
            </a:r>
            <a:r>
              <a:rPr sz="4288" spc="-66" dirty="0">
                <a:latin typeface="Calibri"/>
                <a:cs typeface="Calibri"/>
              </a:rPr>
              <a:t>a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w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spc="-91" dirty="0">
                <a:latin typeface="Calibri"/>
                <a:cs typeface="Calibri"/>
              </a:rPr>
              <a:t>r</a:t>
            </a:r>
            <a:r>
              <a:rPr sz="4288" spc="-25" dirty="0">
                <a:latin typeface="Calibri"/>
                <a:cs typeface="Calibri"/>
              </a:rPr>
              <a:t>e</a:t>
            </a:r>
            <a:r>
              <a:rPr sz="428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p</a:t>
            </a:r>
            <a:r>
              <a:rPr sz="4288" spc="-66" dirty="0">
                <a:latin typeface="Calibri"/>
                <a:cs typeface="Calibri"/>
              </a:rPr>
              <a:t>r</a:t>
            </a:r>
            <a:r>
              <a:rPr sz="4288" spc="-49" dirty="0">
                <a:latin typeface="Calibri"/>
                <a:cs typeface="Calibri"/>
              </a:rPr>
              <a:t>e</a:t>
            </a:r>
            <a:r>
              <a:rPr sz="4288" spc="-25" dirty="0">
                <a:latin typeface="Calibri"/>
                <a:cs typeface="Calibri"/>
              </a:rPr>
              <a:t>viously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fi</a:t>
            </a:r>
            <a:r>
              <a:rPr sz="4288" spc="-99" dirty="0">
                <a:latin typeface="Calibri"/>
                <a:cs typeface="Calibri"/>
              </a:rPr>
              <a:t>x</a:t>
            </a:r>
            <a:r>
              <a:rPr sz="4288" spc="-25" dirty="0">
                <a:latin typeface="Calibri"/>
                <a:cs typeface="Calibri"/>
              </a:rPr>
              <a:t>ed</a:t>
            </a:r>
            <a:endParaRPr sz="4288" dirty="0">
              <a:latin typeface="Calibri"/>
              <a:cs typeface="Calibri"/>
            </a:endParaRPr>
          </a:p>
          <a:p>
            <a:pPr marL="420966" indent="-400022">
              <a:spcBef>
                <a:spcPts val="2061"/>
              </a:spcBef>
              <a:buClr>
                <a:srgbClr val="585858"/>
              </a:buClr>
              <a:buFont typeface="Wingdings"/>
              <a:buChar char=""/>
              <a:tabLst>
                <a:tab pos="422011" algn="l"/>
              </a:tabLst>
            </a:pPr>
            <a:r>
              <a:rPr sz="4617" b="1" dirty="0">
                <a:latin typeface="Calibri"/>
                <a:cs typeface="Calibri"/>
              </a:rPr>
              <a:t>I</a:t>
            </a:r>
            <a:r>
              <a:rPr sz="4617" b="1" spc="-41" dirty="0">
                <a:latin typeface="Calibri"/>
                <a:cs typeface="Calibri"/>
              </a:rPr>
              <a:t>n</a:t>
            </a:r>
            <a:r>
              <a:rPr sz="4617" b="1" spc="-66" dirty="0">
                <a:latin typeface="Calibri"/>
                <a:cs typeface="Calibri"/>
              </a:rPr>
              <a:t>t</a:t>
            </a:r>
            <a:r>
              <a:rPr sz="4617" b="1" spc="-8" dirty="0">
                <a:latin typeface="Calibri"/>
                <a:cs typeface="Calibri"/>
              </a:rPr>
              <a:t>eg</a:t>
            </a:r>
            <a:r>
              <a:rPr sz="4617" b="1" spc="-107" dirty="0">
                <a:latin typeface="Calibri"/>
                <a:cs typeface="Calibri"/>
              </a:rPr>
              <a:t>r</a:t>
            </a:r>
            <a:r>
              <a:rPr sz="4617" b="1" spc="-41" dirty="0">
                <a:latin typeface="Calibri"/>
                <a:cs typeface="Calibri"/>
              </a:rPr>
              <a:t>a</a:t>
            </a:r>
            <a:r>
              <a:rPr sz="4617" b="1" dirty="0">
                <a:latin typeface="Calibri"/>
                <a:cs typeface="Calibri"/>
              </a:rPr>
              <a:t>tion</a:t>
            </a:r>
            <a:r>
              <a:rPr sz="4617" b="1" spc="-8" dirty="0">
                <a:latin typeface="Calibri"/>
                <a:cs typeface="Calibri"/>
              </a:rPr>
              <a:t> </a:t>
            </a:r>
            <a:r>
              <a:rPr sz="4617" b="1" spc="-74" dirty="0">
                <a:latin typeface="Calibri"/>
                <a:cs typeface="Calibri"/>
              </a:rPr>
              <a:t>t</a:t>
            </a:r>
            <a:r>
              <a:rPr sz="4617" b="1" spc="-8" dirty="0">
                <a:latin typeface="Calibri"/>
                <a:cs typeface="Calibri"/>
              </a:rPr>
              <a:t>e</a:t>
            </a:r>
            <a:r>
              <a:rPr sz="4617" b="1" spc="-58" dirty="0">
                <a:latin typeface="Calibri"/>
                <a:cs typeface="Calibri"/>
              </a:rPr>
              <a:t>s</a:t>
            </a:r>
            <a:r>
              <a:rPr sz="4617" b="1" dirty="0">
                <a:latin typeface="Calibri"/>
                <a:cs typeface="Calibri"/>
              </a:rPr>
              <a:t>ting</a:t>
            </a:r>
            <a:endParaRPr sz="4617" dirty="0">
              <a:latin typeface="Calibri"/>
              <a:cs typeface="Calibri"/>
            </a:endParaRPr>
          </a:p>
          <a:p>
            <a:pPr marL="777006" lvl="1" indent="-425154">
              <a:spcBef>
                <a:spcPts val="165"/>
              </a:spcBef>
              <a:buClr>
                <a:srgbClr val="585858"/>
              </a:buClr>
              <a:buFont typeface="Arial"/>
              <a:buChar char="•"/>
              <a:tabLst>
                <a:tab pos="778054" algn="l"/>
              </a:tabLst>
            </a:pPr>
            <a:r>
              <a:rPr sz="4288" spc="-33" dirty="0">
                <a:latin typeface="Calibri"/>
                <a:cs typeface="Calibri"/>
              </a:rPr>
              <a:t>doe</a:t>
            </a:r>
            <a:r>
              <a:rPr sz="4288" spc="-25" dirty="0">
                <a:latin typeface="Calibri"/>
                <a:cs typeface="Calibri"/>
              </a:rPr>
              <a:t>s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4288" b="1" spc="-8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9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4288" b="1" spc="-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4288" b="1" spc="-58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og</a:t>
            </a:r>
            <a:r>
              <a:rPr sz="4288" b="1" spc="-124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am</a:t>
            </a:r>
            <a:r>
              <a:rPr sz="4288" b="1" spc="3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w</a:t>
            </a:r>
            <a:r>
              <a:rPr sz="4288" spc="-33" dirty="0">
                <a:latin typeface="Calibri"/>
                <a:cs typeface="Calibri"/>
              </a:rPr>
              <a:t>ork?</a:t>
            </a:r>
            <a:endParaRPr sz="4288" dirty="0">
              <a:latin typeface="Calibri"/>
              <a:cs typeface="Calibri"/>
            </a:endParaRPr>
          </a:p>
          <a:p>
            <a:pPr marL="777006" lvl="1" indent="-425154">
              <a:spcBef>
                <a:spcPts val="470"/>
              </a:spcBef>
              <a:buClr>
                <a:srgbClr val="585858"/>
              </a:buClr>
              <a:buFont typeface="Arial"/>
              <a:buChar char="•"/>
              <a:tabLst>
                <a:tab pos="778054" algn="l"/>
              </a:tabLst>
            </a:pP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end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ru</a:t>
            </a:r>
            <a:r>
              <a:rPr sz="4288" spc="-33" dirty="0">
                <a:latin typeface="Calibri"/>
                <a:cs typeface="Calibri"/>
              </a:rPr>
              <a:t>s</a:t>
            </a:r>
            <a:r>
              <a:rPr sz="4288" spc="-25" dirty="0">
                <a:latin typeface="Calibri"/>
                <a:cs typeface="Calibri"/>
              </a:rPr>
              <a:t>h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66" dirty="0">
                <a:latin typeface="Calibri"/>
                <a:cs typeface="Calibri"/>
              </a:rPr>
              <a:t>t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d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this</a:t>
            </a:r>
            <a:endParaRPr sz="4288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2885" y="2981067"/>
            <a:ext cx="508921" cy="1954004"/>
          </a:xfrm>
          <a:custGeom>
            <a:avLst/>
            <a:gdLst/>
            <a:ahLst/>
            <a:cxnLst/>
            <a:rect l="l" t="t" r="r" b="b"/>
            <a:pathLst>
              <a:path w="308609" h="1184910">
                <a:moveTo>
                  <a:pt x="180210" y="117059"/>
                </a:moveTo>
                <a:lnTo>
                  <a:pt x="150520" y="162432"/>
                </a:lnTo>
                <a:lnTo>
                  <a:pt x="128346" y="200786"/>
                </a:lnTo>
                <a:lnTo>
                  <a:pt x="107924" y="239521"/>
                </a:lnTo>
                <a:lnTo>
                  <a:pt x="89255" y="278891"/>
                </a:lnTo>
                <a:lnTo>
                  <a:pt x="72339" y="318515"/>
                </a:lnTo>
                <a:lnTo>
                  <a:pt x="57188" y="358520"/>
                </a:lnTo>
                <a:lnTo>
                  <a:pt x="43776" y="398779"/>
                </a:lnTo>
                <a:lnTo>
                  <a:pt x="32143" y="439165"/>
                </a:lnTo>
                <a:lnTo>
                  <a:pt x="22250" y="479805"/>
                </a:lnTo>
                <a:lnTo>
                  <a:pt x="14236" y="520445"/>
                </a:lnTo>
                <a:lnTo>
                  <a:pt x="7975" y="561085"/>
                </a:lnTo>
                <a:lnTo>
                  <a:pt x="3479" y="601598"/>
                </a:lnTo>
                <a:lnTo>
                  <a:pt x="863" y="641984"/>
                </a:lnTo>
                <a:lnTo>
                  <a:pt x="0" y="682243"/>
                </a:lnTo>
                <a:lnTo>
                  <a:pt x="1016" y="722121"/>
                </a:lnTo>
                <a:lnTo>
                  <a:pt x="3810" y="761745"/>
                </a:lnTo>
                <a:lnTo>
                  <a:pt x="8483" y="800988"/>
                </a:lnTo>
                <a:lnTo>
                  <a:pt x="15036" y="839723"/>
                </a:lnTo>
                <a:lnTo>
                  <a:pt x="23469" y="877950"/>
                </a:lnTo>
                <a:lnTo>
                  <a:pt x="33731" y="915542"/>
                </a:lnTo>
                <a:lnTo>
                  <a:pt x="45923" y="952372"/>
                </a:lnTo>
                <a:lnTo>
                  <a:pt x="59956" y="988567"/>
                </a:lnTo>
                <a:lnTo>
                  <a:pt x="75946" y="1023873"/>
                </a:lnTo>
                <a:lnTo>
                  <a:pt x="93789" y="1058417"/>
                </a:lnTo>
                <a:lnTo>
                  <a:pt x="113588" y="1091818"/>
                </a:lnTo>
                <a:lnTo>
                  <a:pt x="135242" y="1124203"/>
                </a:lnTo>
                <a:lnTo>
                  <a:pt x="158889" y="1155572"/>
                </a:lnTo>
                <a:lnTo>
                  <a:pt x="183375" y="1184528"/>
                </a:lnTo>
                <a:lnTo>
                  <a:pt x="226949" y="1147444"/>
                </a:lnTo>
                <a:lnTo>
                  <a:pt x="202476" y="1118615"/>
                </a:lnTo>
                <a:lnTo>
                  <a:pt x="180962" y="1089913"/>
                </a:lnTo>
                <a:lnTo>
                  <a:pt x="142989" y="1029334"/>
                </a:lnTo>
                <a:lnTo>
                  <a:pt x="112052" y="965072"/>
                </a:lnTo>
                <a:lnTo>
                  <a:pt x="87985" y="897635"/>
                </a:lnTo>
                <a:lnTo>
                  <a:pt x="70866" y="827404"/>
                </a:lnTo>
                <a:lnTo>
                  <a:pt x="60566" y="755014"/>
                </a:lnTo>
                <a:lnTo>
                  <a:pt x="57137" y="680846"/>
                </a:lnTo>
                <a:lnTo>
                  <a:pt x="57988" y="643254"/>
                </a:lnTo>
                <a:lnTo>
                  <a:pt x="64782" y="567308"/>
                </a:lnTo>
                <a:lnTo>
                  <a:pt x="70713" y="529081"/>
                </a:lnTo>
                <a:lnTo>
                  <a:pt x="78320" y="490854"/>
                </a:lnTo>
                <a:lnTo>
                  <a:pt x="87668" y="452754"/>
                </a:lnTo>
                <a:lnTo>
                  <a:pt x="98704" y="414527"/>
                </a:lnTo>
                <a:lnTo>
                  <a:pt x="111391" y="376681"/>
                </a:lnTo>
                <a:lnTo>
                  <a:pt x="125768" y="338708"/>
                </a:lnTo>
                <a:lnTo>
                  <a:pt x="141808" y="301243"/>
                </a:lnTo>
                <a:lnTo>
                  <a:pt x="159524" y="264159"/>
                </a:lnTo>
                <a:lnTo>
                  <a:pt x="178917" y="227329"/>
                </a:lnTo>
                <a:lnTo>
                  <a:pt x="199986" y="191007"/>
                </a:lnTo>
                <a:lnTo>
                  <a:pt x="222631" y="155320"/>
                </a:lnTo>
                <a:lnTo>
                  <a:pt x="224941" y="152344"/>
                </a:lnTo>
                <a:lnTo>
                  <a:pt x="180210" y="117059"/>
                </a:lnTo>
                <a:close/>
              </a:path>
              <a:path w="308609" h="1184910">
                <a:moveTo>
                  <a:pt x="288887" y="94614"/>
                </a:moveTo>
                <a:lnTo>
                  <a:pt x="197370" y="94614"/>
                </a:lnTo>
                <a:lnTo>
                  <a:pt x="242646" y="129539"/>
                </a:lnTo>
                <a:lnTo>
                  <a:pt x="224941" y="152344"/>
                </a:lnTo>
                <a:lnTo>
                  <a:pt x="269608" y="187578"/>
                </a:lnTo>
                <a:lnTo>
                  <a:pt x="288887" y="94614"/>
                </a:lnTo>
                <a:close/>
              </a:path>
              <a:path w="308609" h="1184910">
                <a:moveTo>
                  <a:pt x="197370" y="94614"/>
                </a:moveTo>
                <a:lnTo>
                  <a:pt x="180210" y="117059"/>
                </a:lnTo>
                <a:lnTo>
                  <a:pt x="224941" y="152344"/>
                </a:lnTo>
                <a:lnTo>
                  <a:pt x="242646" y="129539"/>
                </a:lnTo>
                <a:lnTo>
                  <a:pt x="197370" y="94614"/>
                </a:lnTo>
                <a:close/>
              </a:path>
              <a:path w="308609" h="1184910">
                <a:moveTo>
                  <a:pt x="308508" y="0"/>
                </a:moveTo>
                <a:lnTo>
                  <a:pt x="135013" y="81406"/>
                </a:lnTo>
                <a:lnTo>
                  <a:pt x="180210" y="117059"/>
                </a:lnTo>
                <a:lnTo>
                  <a:pt x="197370" y="94614"/>
                </a:lnTo>
                <a:lnTo>
                  <a:pt x="288887" y="94614"/>
                </a:lnTo>
                <a:lnTo>
                  <a:pt x="30850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5" name="object 5"/>
          <p:cNvSpPr/>
          <p:nvPr/>
        </p:nvSpPr>
        <p:spPr>
          <a:xfrm>
            <a:off x="2278869" y="2823783"/>
            <a:ext cx="1001087" cy="4703852"/>
          </a:xfrm>
          <a:custGeom>
            <a:avLst/>
            <a:gdLst/>
            <a:ahLst/>
            <a:cxnLst/>
            <a:rect l="l" t="t" r="r" b="b"/>
            <a:pathLst>
              <a:path w="607060" h="2852420">
                <a:moveTo>
                  <a:pt x="472835" y="110357"/>
                </a:moveTo>
                <a:lnTo>
                  <a:pt x="391071" y="216026"/>
                </a:lnTo>
                <a:lnTo>
                  <a:pt x="334784" y="299084"/>
                </a:lnTo>
                <a:lnTo>
                  <a:pt x="282981" y="384175"/>
                </a:lnTo>
                <a:lnTo>
                  <a:pt x="235407" y="471043"/>
                </a:lnTo>
                <a:lnTo>
                  <a:pt x="192163" y="559562"/>
                </a:lnTo>
                <a:lnTo>
                  <a:pt x="153390" y="649732"/>
                </a:lnTo>
                <a:lnTo>
                  <a:pt x="118846" y="741171"/>
                </a:lnTo>
                <a:lnTo>
                  <a:pt x="88747" y="833882"/>
                </a:lnTo>
                <a:lnTo>
                  <a:pt x="62991" y="927607"/>
                </a:lnTo>
                <a:lnTo>
                  <a:pt x="41694" y="1022222"/>
                </a:lnTo>
                <a:lnTo>
                  <a:pt x="24625" y="1117472"/>
                </a:lnTo>
                <a:lnTo>
                  <a:pt x="12014" y="1213358"/>
                </a:lnTo>
                <a:lnTo>
                  <a:pt x="3835" y="1309623"/>
                </a:lnTo>
                <a:lnTo>
                  <a:pt x="0" y="1406144"/>
                </a:lnTo>
                <a:lnTo>
                  <a:pt x="507" y="1502791"/>
                </a:lnTo>
                <a:lnTo>
                  <a:pt x="5372" y="1599438"/>
                </a:lnTo>
                <a:lnTo>
                  <a:pt x="14668" y="1695703"/>
                </a:lnTo>
                <a:lnTo>
                  <a:pt x="28409" y="1791589"/>
                </a:lnTo>
                <a:lnTo>
                  <a:pt x="46494" y="1886965"/>
                </a:lnTo>
                <a:lnTo>
                  <a:pt x="68935" y="1981580"/>
                </a:lnTo>
                <a:lnTo>
                  <a:pt x="95897" y="2075307"/>
                </a:lnTo>
                <a:lnTo>
                  <a:pt x="127203" y="2168016"/>
                </a:lnTo>
                <a:lnTo>
                  <a:pt x="162864" y="2259584"/>
                </a:lnTo>
                <a:lnTo>
                  <a:pt x="202971" y="2349754"/>
                </a:lnTo>
                <a:lnTo>
                  <a:pt x="247510" y="2438400"/>
                </a:lnTo>
                <a:lnTo>
                  <a:pt x="296494" y="2525395"/>
                </a:lnTo>
                <a:lnTo>
                  <a:pt x="349821" y="2610358"/>
                </a:lnTo>
                <a:lnTo>
                  <a:pt x="407581" y="2693543"/>
                </a:lnTo>
                <a:lnTo>
                  <a:pt x="469785" y="2774441"/>
                </a:lnTo>
                <a:lnTo>
                  <a:pt x="535508" y="2852039"/>
                </a:lnTo>
                <a:lnTo>
                  <a:pt x="579107" y="2815082"/>
                </a:lnTo>
                <a:lnTo>
                  <a:pt x="513384" y="2737612"/>
                </a:lnTo>
                <a:lnTo>
                  <a:pt x="452907" y="2658745"/>
                </a:lnTo>
                <a:lnTo>
                  <a:pt x="396760" y="2577846"/>
                </a:lnTo>
                <a:lnTo>
                  <a:pt x="344919" y="2495041"/>
                </a:lnTo>
                <a:lnTo>
                  <a:pt x="297319" y="2410333"/>
                </a:lnTo>
                <a:lnTo>
                  <a:pt x="254038" y="2324100"/>
                </a:lnTo>
                <a:lnTo>
                  <a:pt x="215087" y="2236343"/>
                </a:lnTo>
                <a:lnTo>
                  <a:pt x="180454" y="2147316"/>
                </a:lnTo>
                <a:lnTo>
                  <a:pt x="150037" y="2057145"/>
                </a:lnTo>
                <a:lnTo>
                  <a:pt x="123863" y="1965833"/>
                </a:lnTo>
                <a:lnTo>
                  <a:pt x="102095" y="1873758"/>
                </a:lnTo>
                <a:lnTo>
                  <a:pt x="84556" y="1780920"/>
                </a:lnTo>
                <a:lnTo>
                  <a:pt x="71247" y="1687702"/>
                </a:lnTo>
                <a:lnTo>
                  <a:pt x="62255" y="1593850"/>
                </a:lnTo>
                <a:lnTo>
                  <a:pt x="57594" y="1499997"/>
                </a:lnTo>
                <a:lnTo>
                  <a:pt x="57150" y="1405889"/>
                </a:lnTo>
                <a:lnTo>
                  <a:pt x="60934" y="1311910"/>
                </a:lnTo>
                <a:lnTo>
                  <a:pt x="68948" y="1218311"/>
                </a:lnTo>
                <a:lnTo>
                  <a:pt x="81292" y="1124965"/>
                </a:lnTo>
                <a:lnTo>
                  <a:pt x="97942" y="1032256"/>
                </a:lnTo>
                <a:lnTo>
                  <a:pt x="118744" y="940181"/>
                </a:lnTo>
                <a:lnTo>
                  <a:pt x="143852" y="848994"/>
                </a:lnTo>
                <a:lnTo>
                  <a:pt x="173189" y="758951"/>
                </a:lnTo>
                <a:lnTo>
                  <a:pt x="206844" y="669797"/>
                </a:lnTo>
                <a:lnTo>
                  <a:pt x="244652" y="582168"/>
                </a:lnTo>
                <a:lnTo>
                  <a:pt x="286753" y="496062"/>
                </a:lnTo>
                <a:lnTo>
                  <a:pt x="333095" y="411606"/>
                </a:lnTo>
                <a:lnTo>
                  <a:pt x="383590" y="328930"/>
                </a:lnTo>
                <a:lnTo>
                  <a:pt x="438365" y="248157"/>
                </a:lnTo>
                <a:lnTo>
                  <a:pt x="497395" y="169544"/>
                </a:lnTo>
                <a:lnTo>
                  <a:pt x="515745" y="147986"/>
                </a:lnTo>
                <a:lnTo>
                  <a:pt x="472835" y="110357"/>
                </a:lnTo>
                <a:close/>
              </a:path>
              <a:path w="607060" h="2852420">
                <a:moveTo>
                  <a:pt x="583725" y="88900"/>
                </a:moveTo>
                <a:lnTo>
                  <a:pt x="491070" y="88900"/>
                </a:lnTo>
                <a:lnTo>
                  <a:pt x="534581" y="125856"/>
                </a:lnTo>
                <a:lnTo>
                  <a:pt x="515745" y="147986"/>
                </a:lnTo>
                <a:lnTo>
                  <a:pt x="558431" y="185419"/>
                </a:lnTo>
                <a:lnTo>
                  <a:pt x="583725" y="88900"/>
                </a:lnTo>
                <a:close/>
              </a:path>
              <a:path w="607060" h="2852420">
                <a:moveTo>
                  <a:pt x="491070" y="88900"/>
                </a:moveTo>
                <a:lnTo>
                  <a:pt x="472835" y="110357"/>
                </a:lnTo>
                <a:lnTo>
                  <a:pt x="515745" y="147986"/>
                </a:lnTo>
                <a:lnTo>
                  <a:pt x="534581" y="125856"/>
                </a:lnTo>
                <a:lnTo>
                  <a:pt x="491070" y="88900"/>
                </a:lnTo>
                <a:close/>
              </a:path>
              <a:path w="607060" h="2852420">
                <a:moveTo>
                  <a:pt x="607021" y="0"/>
                </a:moveTo>
                <a:lnTo>
                  <a:pt x="429539" y="72389"/>
                </a:lnTo>
                <a:lnTo>
                  <a:pt x="472835" y="110357"/>
                </a:lnTo>
                <a:lnTo>
                  <a:pt x="491070" y="88900"/>
                </a:lnTo>
                <a:lnTo>
                  <a:pt x="583725" y="88900"/>
                </a:lnTo>
                <a:lnTo>
                  <a:pt x="607021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 sz="2968"/>
          </a:p>
        </p:txBody>
      </p:sp>
      <p:sp>
        <p:nvSpPr>
          <p:cNvPr id="7" name="object 7"/>
          <p:cNvSpPr txBox="1"/>
          <p:nvPr/>
        </p:nvSpPr>
        <p:spPr>
          <a:xfrm>
            <a:off x="15572697" y="10088262"/>
            <a:ext cx="19581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87"/>
            <a:fld id="{81D60167-4931-47E6-BA6A-407CBD079E47}" type="slidenum"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pPr marL="41887"/>
              <a:t>7</a:t>
            </a:fld>
            <a:endParaRPr sz="1732">
              <a:latin typeface="Calibri"/>
              <a:cs typeface="Calibri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11527-7E89-4446-90C1-78208E2A9E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851" y="-493649"/>
            <a:ext cx="13563599" cy="2374962"/>
          </a:xfrm>
          <a:prstGeom prst="rect">
            <a:avLst/>
          </a:prstGeom>
        </p:spPr>
        <p:txBody>
          <a:bodyPr vert="horz" wrap="square" lIns="0" tIns="1026113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82" dirty="0"/>
              <a:t>T</a:t>
            </a:r>
            <a:r>
              <a:rPr spc="-198" dirty="0"/>
              <a:t>E</a:t>
            </a:r>
            <a:r>
              <a:rPr spc="-165" dirty="0"/>
              <a:t>S</a:t>
            </a:r>
            <a:r>
              <a:rPr spc="-82" dirty="0"/>
              <a:t>TI</a:t>
            </a:r>
            <a:r>
              <a:rPr spc="-74" dirty="0"/>
              <a:t>N</a:t>
            </a:r>
            <a:r>
              <a:rPr dirty="0"/>
              <a:t>G</a:t>
            </a:r>
            <a:r>
              <a:rPr spc="-157" dirty="0"/>
              <a:t> </a:t>
            </a:r>
            <a:r>
              <a:rPr spc="-82" dirty="0"/>
              <a:t>A</a:t>
            </a:r>
            <a:r>
              <a:rPr spc="-124" dirty="0"/>
              <a:t>PP</a:t>
            </a:r>
            <a:r>
              <a:rPr spc="-165" dirty="0"/>
              <a:t>RO</a:t>
            </a:r>
            <a:r>
              <a:rPr spc="-132" dirty="0"/>
              <a:t>A</a:t>
            </a:r>
            <a:r>
              <a:rPr spc="-82" dirty="0"/>
              <a:t>CH</a:t>
            </a:r>
            <a:r>
              <a:rPr spc="-198" dirty="0"/>
              <a:t>E</a:t>
            </a:r>
            <a:r>
              <a:rPr spc="-41" dirty="0"/>
              <a:t>S</a:t>
            </a:r>
            <a:r>
              <a:rPr dirty="0"/>
              <a:t> 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074908" y="10842839"/>
            <a:ext cx="195819" cy="266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87"/>
            <a:fld id="{81D60167-4931-47E6-BA6A-407CBD079E47}" type="slidenum">
              <a:rPr sz="1732" spc="-16" dirty="0">
                <a:solidFill>
                  <a:srgbClr val="FFFFFF"/>
                </a:solidFill>
                <a:latin typeface="Calibri"/>
                <a:cs typeface="Calibri"/>
              </a:rPr>
              <a:pPr marL="41887"/>
              <a:t>8</a:t>
            </a:fld>
            <a:endParaRPr sz="173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8650" y="1616075"/>
            <a:ext cx="16611600" cy="76340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2692" indent="-371748"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88" b="1" spc="-82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tu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tion</a:t>
            </a:r>
            <a:r>
              <a:rPr sz="4288" b="1" spc="3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about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dirty="0">
                <a:latin typeface="Calibri"/>
                <a:cs typeface="Calibri"/>
              </a:rPr>
              <a:t>n</a:t>
            </a:r>
            <a:r>
              <a:rPr sz="4288" spc="-49" dirty="0">
                <a:latin typeface="Calibri"/>
                <a:cs typeface="Calibri"/>
              </a:rPr>
              <a:t>a</a:t>
            </a:r>
            <a:r>
              <a:rPr sz="4288" spc="-25" dirty="0">
                <a:latin typeface="Calibri"/>
                <a:cs typeface="Calibri"/>
              </a:rPr>
              <a:t>tu</a:t>
            </a:r>
            <a:r>
              <a:rPr sz="4288" spc="-107" dirty="0">
                <a:latin typeface="Calibri"/>
                <a:cs typeface="Calibri"/>
              </a:rPr>
              <a:t>r</a:t>
            </a:r>
            <a:r>
              <a:rPr sz="4288" dirty="0">
                <a:latin typeface="Calibri"/>
                <a:cs typeface="Calibri"/>
              </a:rPr>
              <a:t>al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boun</a:t>
            </a:r>
            <a:r>
              <a:rPr sz="4288" spc="8" dirty="0">
                <a:latin typeface="Calibri"/>
                <a:cs typeface="Calibri"/>
              </a:rPr>
              <a:t>d</a:t>
            </a:r>
            <a:r>
              <a:rPr sz="4288" dirty="0">
                <a:latin typeface="Calibri"/>
                <a:cs typeface="Calibri"/>
              </a:rPr>
              <a:t>ar</a:t>
            </a:r>
            <a:r>
              <a:rPr sz="4288" spc="-16" dirty="0">
                <a:latin typeface="Calibri"/>
                <a:cs typeface="Calibri"/>
              </a:rPr>
              <a:t>i</a:t>
            </a:r>
            <a:r>
              <a:rPr sz="4288" spc="-25" dirty="0">
                <a:latin typeface="Calibri"/>
                <a:cs typeface="Calibri"/>
              </a:rPr>
              <a:t>es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74" dirty="0">
                <a:latin typeface="Calibri"/>
                <a:cs typeface="Calibri"/>
              </a:rPr>
              <a:t>t</a:t>
            </a:r>
            <a:r>
              <a:rPr sz="4288" dirty="0">
                <a:latin typeface="Calibri"/>
                <a:cs typeface="Calibri"/>
              </a:rPr>
              <a:t>o</a:t>
            </a:r>
            <a:r>
              <a:rPr sz="4288" spc="8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the</a:t>
            </a:r>
            <a:r>
              <a:rPr sz="4288" spc="-16" dirty="0">
                <a:latin typeface="Calibri"/>
                <a:cs typeface="Calibri"/>
              </a:rPr>
              <a:t> </a:t>
            </a:r>
            <a:r>
              <a:rPr sz="4288" spc="-8" dirty="0">
                <a:latin typeface="Calibri"/>
                <a:cs typeface="Calibri"/>
              </a:rPr>
              <a:t>p</a:t>
            </a:r>
            <a:r>
              <a:rPr sz="4288" spc="-74" dirty="0">
                <a:latin typeface="Calibri"/>
                <a:cs typeface="Calibri"/>
              </a:rPr>
              <a:t>r</a:t>
            </a:r>
            <a:r>
              <a:rPr sz="4288" spc="-8" dirty="0">
                <a:latin typeface="Calibri"/>
                <a:cs typeface="Calibri"/>
              </a:rPr>
              <a:t>oble</a:t>
            </a:r>
            <a:r>
              <a:rPr sz="4288" spc="-41" dirty="0">
                <a:latin typeface="Calibri"/>
                <a:cs typeface="Calibri"/>
              </a:rPr>
              <a:t>m</a:t>
            </a:r>
            <a:endParaRPr sz="4288" dirty="0">
              <a:latin typeface="Calibri"/>
              <a:cs typeface="Calibri"/>
            </a:endParaRPr>
          </a:p>
          <a:p>
            <a:pPr marL="351852">
              <a:spcBef>
                <a:spcPts val="25"/>
              </a:spcBef>
            </a:pPr>
            <a:r>
              <a:rPr sz="2968" spc="-16" dirty="0">
                <a:latin typeface="Courier New"/>
                <a:cs typeface="Courier New"/>
              </a:rPr>
              <a:t>d</a:t>
            </a:r>
            <a:r>
              <a:rPr sz="2968" spc="-8" dirty="0">
                <a:latin typeface="Courier New"/>
                <a:cs typeface="Courier New"/>
              </a:rPr>
              <a:t>e</a:t>
            </a:r>
            <a:r>
              <a:rPr sz="2968" dirty="0">
                <a:latin typeface="Courier New"/>
                <a:cs typeface="Courier New"/>
              </a:rPr>
              <a:t>f</a:t>
            </a:r>
            <a:r>
              <a:rPr sz="2968" spc="-25" dirty="0">
                <a:latin typeface="Courier New"/>
                <a:cs typeface="Courier New"/>
              </a:rPr>
              <a:t> </a:t>
            </a:r>
            <a:r>
              <a:rPr sz="2968" spc="-16" dirty="0">
                <a:latin typeface="Courier New"/>
                <a:cs typeface="Courier New"/>
              </a:rPr>
              <a:t>is</a:t>
            </a:r>
            <a:r>
              <a:rPr sz="2968" spc="-8" dirty="0">
                <a:latin typeface="Courier New"/>
                <a:cs typeface="Courier New"/>
              </a:rPr>
              <a:t>_</a:t>
            </a:r>
            <a:r>
              <a:rPr sz="2968" spc="-16" dirty="0">
                <a:latin typeface="Courier New"/>
                <a:cs typeface="Courier New"/>
              </a:rPr>
              <a:t>bigg</a:t>
            </a:r>
            <a:r>
              <a:rPr sz="2968" spc="-8" dirty="0">
                <a:latin typeface="Courier New"/>
                <a:cs typeface="Courier New"/>
              </a:rPr>
              <a:t>e</a:t>
            </a:r>
            <a:r>
              <a:rPr sz="2968" spc="-16" dirty="0">
                <a:latin typeface="Courier New"/>
                <a:cs typeface="Courier New"/>
              </a:rPr>
              <a:t>r(x</a:t>
            </a:r>
            <a:r>
              <a:rPr sz="2968" dirty="0">
                <a:latin typeface="Courier New"/>
                <a:cs typeface="Courier New"/>
              </a:rPr>
              <a:t>,</a:t>
            </a:r>
            <a:r>
              <a:rPr sz="2968" spc="-16" dirty="0">
                <a:latin typeface="Courier New"/>
                <a:cs typeface="Courier New"/>
              </a:rPr>
              <a:t> y)</a:t>
            </a:r>
            <a:r>
              <a:rPr sz="2968" dirty="0">
                <a:latin typeface="Courier New"/>
                <a:cs typeface="Courier New"/>
              </a:rPr>
              <a:t>:</a:t>
            </a:r>
          </a:p>
          <a:p>
            <a:pPr marL="1253473">
              <a:spcBef>
                <a:spcPts val="272"/>
              </a:spcBef>
            </a:pPr>
            <a:r>
              <a:rPr sz="2968" spc="-16" dirty="0">
                <a:latin typeface="Courier New"/>
                <a:cs typeface="Courier New"/>
              </a:rPr>
              <a:t>""</a:t>
            </a:r>
            <a:r>
              <a:rPr sz="2968" dirty="0">
                <a:latin typeface="Courier New"/>
                <a:cs typeface="Courier New"/>
              </a:rPr>
              <a:t>"</a:t>
            </a:r>
            <a:r>
              <a:rPr sz="2968" spc="-16" dirty="0">
                <a:latin typeface="Courier New"/>
                <a:cs typeface="Courier New"/>
              </a:rPr>
              <a:t> Ass</a:t>
            </a:r>
            <a:r>
              <a:rPr sz="2968" spc="-8" dirty="0">
                <a:latin typeface="Courier New"/>
                <a:cs typeface="Courier New"/>
              </a:rPr>
              <a:t>u</a:t>
            </a:r>
            <a:r>
              <a:rPr sz="2968" spc="-16" dirty="0">
                <a:latin typeface="Courier New"/>
                <a:cs typeface="Courier New"/>
              </a:rPr>
              <a:t>me</a:t>
            </a:r>
            <a:r>
              <a:rPr sz="2968" dirty="0">
                <a:latin typeface="Courier New"/>
                <a:cs typeface="Courier New"/>
              </a:rPr>
              <a:t>s</a:t>
            </a:r>
            <a:r>
              <a:rPr sz="2968" spc="-25" dirty="0">
                <a:latin typeface="Courier New"/>
                <a:cs typeface="Courier New"/>
              </a:rPr>
              <a:t> </a:t>
            </a:r>
            <a:r>
              <a:rPr sz="2968" dirty="0">
                <a:latin typeface="Courier New"/>
                <a:cs typeface="Courier New"/>
              </a:rPr>
              <a:t>x</a:t>
            </a:r>
            <a:r>
              <a:rPr sz="2968" spc="-16" dirty="0">
                <a:latin typeface="Courier New"/>
                <a:cs typeface="Courier New"/>
              </a:rPr>
              <a:t> an</a:t>
            </a:r>
            <a:r>
              <a:rPr sz="2968" dirty="0">
                <a:latin typeface="Courier New"/>
                <a:cs typeface="Courier New"/>
              </a:rPr>
              <a:t>d</a:t>
            </a:r>
            <a:r>
              <a:rPr sz="2968" spc="-16" dirty="0">
                <a:latin typeface="Courier New"/>
                <a:cs typeface="Courier New"/>
              </a:rPr>
              <a:t> </a:t>
            </a:r>
            <a:r>
              <a:rPr sz="2968" dirty="0">
                <a:latin typeface="Courier New"/>
                <a:cs typeface="Courier New"/>
              </a:rPr>
              <a:t>y</a:t>
            </a:r>
            <a:r>
              <a:rPr sz="2968" spc="-25" dirty="0">
                <a:latin typeface="Courier New"/>
                <a:cs typeface="Courier New"/>
              </a:rPr>
              <a:t> </a:t>
            </a:r>
            <a:r>
              <a:rPr sz="2968" spc="-16" dirty="0">
                <a:latin typeface="Courier New"/>
                <a:cs typeface="Courier New"/>
              </a:rPr>
              <a:t>ar</a:t>
            </a:r>
            <a:r>
              <a:rPr sz="2968" dirty="0">
                <a:latin typeface="Courier New"/>
                <a:cs typeface="Courier New"/>
              </a:rPr>
              <a:t>e</a:t>
            </a:r>
            <a:r>
              <a:rPr sz="2968" spc="-33" dirty="0">
                <a:latin typeface="Courier New"/>
                <a:cs typeface="Courier New"/>
              </a:rPr>
              <a:t> </a:t>
            </a:r>
            <a:r>
              <a:rPr sz="2968" spc="-16" dirty="0">
                <a:latin typeface="Courier New"/>
                <a:cs typeface="Courier New"/>
              </a:rPr>
              <a:t>ints</a:t>
            </a:r>
            <a:endParaRPr sz="2968" dirty="0">
              <a:latin typeface="Courier New"/>
              <a:cs typeface="Courier New"/>
            </a:endParaRPr>
          </a:p>
          <a:p>
            <a:pPr marL="1253473">
              <a:spcBef>
                <a:spcPts val="256"/>
              </a:spcBef>
            </a:pPr>
            <a:r>
              <a:rPr sz="2968" spc="-16" dirty="0">
                <a:latin typeface="Courier New"/>
                <a:cs typeface="Courier New"/>
              </a:rPr>
              <a:t>Re</a:t>
            </a:r>
            <a:r>
              <a:rPr sz="2968" spc="-8" dirty="0">
                <a:latin typeface="Courier New"/>
                <a:cs typeface="Courier New"/>
              </a:rPr>
              <a:t>t</a:t>
            </a:r>
            <a:r>
              <a:rPr sz="2968" spc="-16" dirty="0">
                <a:latin typeface="Courier New"/>
                <a:cs typeface="Courier New"/>
              </a:rPr>
              <a:t>urn</a:t>
            </a:r>
            <a:r>
              <a:rPr sz="2968" dirty="0">
                <a:latin typeface="Courier New"/>
                <a:cs typeface="Courier New"/>
              </a:rPr>
              <a:t>s</a:t>
            </a:r>
            <a:r>
              <a:rPr sz="2968" spc="-16" dirty="0">
                <a:latin typeface="Courier New"/>
                <a:cs typeface="Courier New"/>
              </a:rPr>
              <a:t> Tru</a:t>
            </a:r>
            <a:r>
              <a:rPr sz="2968" dirty="0">
                <a:latin typeface="Courier New"/>
                <a:cs typeface="Courier New"/>
              </a:rPr>
              <a:t>e</a:t>
            </a:r>
            <a:r>
              <a:rPr sz="2968" spc="-16" dirty="0">
                <a:latin typeface="Courier New"/>
                <a:cs typeface="Courier New"/>
              </a:rPr>
              <a:t> i</a:t>
            </a:r>
            <a:r>
              <a:rPr sz="2968" dirty="0">
                <a:latin typeface="Courier New"/>
                <a:cs typeface="Courier New"/>
              </a:rPr>
              <a:t>f</a:t>
            </a:r>
            <a:r>
              <a:rPr sz="2968" spc="-33" dirty="0">
                <a:latin typeface="Courier New"/>
                <a:cs typeface="Courier New"/>
              </a:rPr>
              <a:t> </a:t>
            </a:r>
            <a:r>
              <a:rPr sz="2968" dirty="0">
                <a:latin typeface="Courier New"/>
                <a:cs typeface="Courier New"/>
              </a:rPr>
              <a:t>y</a:t>
            </a:r>
            <a:r>
              <a:rPr sz="2968" spc="-16" dirty="0">
                <a:latin typeface="Courier New"/>
                <a:cs typeface="Courier New"/>
              </a:rPr>
              <a:t> i</a:t>
            </a:r>
            <a:r>
              <a:rPr sz="2968" dirty="0">
                <a:latin typeface="Courier New"/>
                <a:cs typeface="Courier New"/>
              </a:rPr>
              <a:t>s</a:t>
            </a:r>
            <a:r>
              <a:rPr sz="2968" spc="-25" dirty="0">
                <a:latin typeface="Courier New"/>
                <a:cs typeface="Courier New"/>
              </a:rPr>
              <a:t> </a:t>
            </a:r>
            <a:r>
              <a:rPr sz="2968" spc="-16" dirty="0">
                <a:latin typeface="Courier New"/>
                <a:cs typeface="Courier New"/>
              </a:rPr>
              <a:t>l</a:t>
            </a:r>
            <a:r>
              <a:rPr sz="2968" spc="-8" dirty="0">
                <a:latin typeface="Courier New"/>
                <a:cs typeface="Courier New"/>
              </a:rPr>
              <a:t>e</a:t>
            </a:r>
            <a:r>
              <a:rPr sz="2968" spc="-16" dirty="0">
                <a:latin typeface="Courier New"/>
                <a:cs typeface="Courier New"/>
              </a:rPr>
              <a:t>s</a:t>
            </a:r>
            <a:r>
              <a:rPr sz="2968" dirty="0">
                <a:latin typeface="Courier New"/>
                <a:cs typeface="Courier New"/>
              </a:rPr>
              <a:t>s</a:t>
            </a:r>
            <a:r>
              <a:rPr sz="2968" spc="-25" dirty="0">
                <a:latin typeface="Courier New"/>
                <a:cs typeface="Courier New"/>
              </a:rPr>
              <a:t> </a:t>
            </a:r>
            <a:r>
              <a:rPr sz="2968" spc="-16" dirty="0">
                <a:latin typeface="Courier New"/>
                <a:cs typeface="Courier New"/>
              </a:rPr>
              <a:t>t</a:t>
            </a:r>
            <a:r>
              <a:rPr sz="2968" spc="-8" dirty="0">
                <a:latin typeface="Courier New"/>
                <a:cs typeface="Courier New"/>
              </a:rPr>
              <a:t>h</a:t>
            </a:r>
            <a:r>
              <a:rPr sz="2968" spc="-16" dirty="0">
                <a:latin typeface="Courier New"/>
                <a:cs typeface="Courier New"/>
              </a:rPr>
              <a:t>a</a:t>
            </a:r>
            <a:r>
              <a:rPr sz="2968" dirty="0">
                <a:latin typeface="Courier New"/>
                <a:cs typeface="Courier New"/>
              </a:rPr>
              <a:t>n</a:t>
            </a:r>
            <a:r>
              <a:rPr sz="2968" spc="-33" dirty="0">
                <a:latin typeface="Courier New"/>
                <a:cs typeface="Courier New"/>
              </a:rPr>
              <a:t> </a:t>
            </a:r>
            <a:r>
              <a:rPr sz="2968" spc="-16" dirty="0">
                <a:latin typeface="Courier New"/>
                <a:cs typeface="Courier New"/>
              </a:rPr>
              <a:t>x</a:t>
            </a:r>
            <a:r>
              <a:rPr sz="2968" dirty="0">
                <a:latin typeface="Courier New"/>
                <a:cs typeface="Courier New"/>
              </a:rPr>
              <a:t>,</a:t>
            </a:r>
            <a:r>
              <a:rPr sz="2968" spc="-16" dirty="0">
                <a:latin typeface="Courier New"/>
                <a:cs typeface="Courier New"/>
              </a:rPr>
              <a:t> els</a:t>
            </a:r>
            <a:r>
              <a:rPr sz="2968" dirty="0">
                <a:latin typeface="Courier New"/>
                <a:cs typeface="Courier New"/>
              </a:rPr>
              <a:t>e</a:t>
            </a:r>
            <a:r>
              <a:rPr sz="2968" spc="-16" dirty="0">
                <a:latin typeface="Courier New"/>
                <a:cs typeface="Courier New"/>
              </a:rPr>
              <a:t> Fal</a:t>
            </a:r>
            <a:r>
              <a:rPr sz="2968" spc="-8" dirty="0">
                <a:latin typeface="Courier New"/>
                <a:cs typeface="Courier New"/>
              </a:rPr>
              <a:t>s</a:t>
            </a:r>
            <a:r>
              <a:rPr sz="2968" dirty="0">
                <a:latin typeface="Courier New"/>
                <a:cs typeface="Courier New"/>
              </a:rPr>
              <a:t>e</a:t>
            </a:r>
            <a:r>
              <a:rPr sz="2968" spc="-33" dirty="0">
                <a:latin typeface="Courier New"/>
                <a:cs typeface="Courier New"/>
              </a:rPr>
              <a:t> </a:t>
            </a:r>
            <a:r>
              <a:rPr sz="2968" spc="-16" dirty="0">
                <a:latin typeface="Courier New"/>
                <a:cs typeface="Courier New"/>
              </a:rPr>
              <a:t>"""</a:t>
            </a:r>
            <a:endParaRPr sz="2968" dirty="0">
              <a:latin typeface="Courier New"/>
              <a:cs typeface="Courier New"/>
            </a:endParaRPr>
          </a:p>
          <a:p>
            <a:pPr marL="766535" lvl="1" indent="-414683"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58" dirty="0">
                <a:latin typeface="Calibri"/>
                <a:cs typeface="Calibri"/>
              </a:rPr>
              <a:t>c</a:t>
            </a:r>
            <a:r>
              <a:rPr sz="3958" dirty="0">
                <a:latin typeface="Calibri"/>
                <a:cs typeface="Calibri"/>
              </a:rPr>
              <a:t>an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91" dirty="0">
                <a:latin typeface="Calibri"/>
                <a:cs typeface="Calibri"/>
              </a:rPr>
              <a:t>y</a:t>
            </a:r>
            <a:r>
              <a:rPr sz="3958" spc="-8" dirty="0">
                <a:latin typeface="Calibri"/>
                <a:cs typeface="Calibri"/>
              </a:rPr>
              <a:t>o</a:t>
            </a:r>
            <a:r>
              <a:rPr sz="3958" dirty="0">
                <a:latin typeface="Calibri"/>
                <a:cs typeface="Calibri"/>
              </a:rPr>
              <a:t>u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c</a:t>
            </a:r>
            <a:r>
              <a:rPr sz="3958" spc="-41" dirty="0">
                <a:latin typeface="Calibri"/>
                <a:cs typeface="Calibri"/>
              </a:rPr>
              <a:t>om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u</a:t>
            </a:r>
            <a:r>
              <a:rPr sz="3958" dirty="0">
                <a:latin typeface="Calibri"/>
                <a:cs typeface="Calibri"/>
              </a:rPr>
              <a:t>p with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som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n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25" dirty="0">
                <a:latin typeface="Calibri"/>
                <a:cs typeface="Calibri"/>
              </a:rPr>
              <a:t>tu</a:t>
            </a:r>
            <a:r>
              <a:rPr sz="3958" spc="-107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al </a:t>
            </a:r>
            <a:r>
              <a:rPr sz="3958" spc="-8" dirty="0">
                <a:latin typeface="Calibri"/>
                <a:cs typeface="Calibri"/>
              </a:rPr>
              <a:t>pa</a:t>
            </a:r>
            <a:r>
              <a:rPr sz="3958" spc="-16" dirty="0">
                <a:latin typeface="Calibri"/>
                <a:cs typeface="Calibri"/>
              </a:rPr>
              <a:t>r</a:t>
            </a:r>
            <a:r>
              <a:rPr sz="3958" dirty="0">
                <a:latin typeface="Calibri"/>
                <a:cs typeface="Calibri"/>
              </a:rPr>
              <a:t>titions?</a:t>
            </a:r>
          </a:p>
          <a:p>
            <a:pPr marL="392692" indent="-371748">
              <a:lnSpc>
                <a:spcPts val="5005"/>
              </a:lnSpc>
              <a:spcBef>
                <a:spcPts val="1591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dirty="0">
                <a:latin typeface="Calibri"/>
                <a:cs typeface="Calibri"/>
              </a:rPr>
              <a:t>if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n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n</a:t>
            </a:r>
            <a:r>
              <a:rPr sz="4288" spc="-66" dirty="0">
                <a:latin typeface="Calibri"/>
                <a:cs typeface="Calibri"/>
              </a:rPr>
              <a:t>a</a:t>
            </a:r>
            <a:r>
              <a:rPr sz="4288" spc="-25" dirty="0">
                <a:latin typeface="Calibri"/>
                <a:cs typeface="Calibri"/>
              </a:rPr>
              <a:t>tu</a:t>
            </a:r>
            <a:r>
              <a:rPr sz="4288" spc="-107" dirty="0">
                <a:latin typeface="Calibri"/>
                <a:cs typeface="Calibri"/>
              </a:rPr>
              <a:t>r</a:t>
            </a:r>
            <a:r>
              <a:rPr sz="4288" spc="-16" dirty="0">
                <a:latin typeface="Calibri"/>
                <a:cs typeface="Calibri"/>
              </a:rPr>
              <a:t>al</a:t>
            </a:r>
            <a:r>
              <a:rPr sz="4288" spc="25" dirty="0">
                <a:latin typeface="Calibri"/>
                <a:cs typeface="Calibri"/>
              </a:rPr>
              <a:t> </a:t>
            </a:r>
            <a:r>
              <a:rPr sz="4288" spc="-33" dirty="0">
                <a:latin typeface="Calibri"/>
                <a:cs typeface="Calibri"/>
              </a:rPr>
              <a:t>partitions</a:t>
            </a:r>
            <a:r>
              <a:rPr sz="4288" spc="-16" dirty="0">
                <a:latin typeface="Calibri"/>
                <a:cs typeface="Calibri"/>
              </a:rPr>
              <a:t>,</a:t>
            </a:r>
            <a:r>
              <a:rPr sz="4288" spc="66" dirty="0">
                <a:latin typeface="Calibri"/>
                <a:cs typeface="Calibri"/>
              </a:rPr>
              <a:t> </a:t>
            </a:r>
            <a:r>
              <a:rPr sz="4288" spc="-25" dirty="0">
                <a:latin typeface="Calibri"/>
                <a:cs typeface="Calibri"/>
              </a:rPr>
              <a:t>mig</a:t>
            </a:r>
            <a:r>
              <a:rPr sz="4288" spc="-66" dirty="0">
                <a:latin typeface="Calibri"/>
                <a:cs typeface="Calibri"/>
              </a:rPr>
              <a:t>h</a:t>
            </a:r>
            <a:r>
              <a:rPr sz="4288" spc="-16" dirty="0">
                <a:latin typeface="Calibri"/>
                <a:cs typeface="Calibri"/>
              </a:rPr>
              <a:t>t</a:t>
            </a:r>
            <a:r>
              <a:rPr sz="4288" spc="-8" dirty="0">
                <a:latin typeface="Calibri"/>
                <a:cs typeface="Calibri"/>
              </a:rPr>
              <a:t> </a:t>
            </a:r>
            <a:r>
              <a:rPr sz="4288" spc="-16" dirty="0">
                <a:latin typeface="Calibri"/>
                <a:cs typeface="Calibri"/>
              </a:rPr>
              <a:t>d</a:t>
            </a:r>
            <a:r>
              <a:rPr sz="4288" spc="-25" dirty="0">
                <a:latin typeface="Calibri"/>
                <a:cs typeface="Calibri"/>
              </a:rPr>
              <a:t>o</a:t>
            </a:r>
            <a:r>
              <a:rPr sz="4288" spc="16" dirty="0">
                <a:latin typeface="Calibri"/>
                <a:cs typeface="Calibri"/>
              </a:rPr>
              <a:t> </a:t>
            </a:r>
            <a:r>
              <a:rPr sz="4288" b="1" spc="-99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andom</a:t>
            </a:r>
            <a:r>
              <a:rPr sz="4288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ting</a:t>
            </a:r>
            <a:endParaRPr sz="4288" dirty="0">
              <a:latin typeface="Calibri"/>
              <a:cs typeface="Calibri"/>
            </a:endParaRPr>
          </a:p>
          <a:p>
            <a:pPr marL="766535" lvl="1" indent="-414683">
              <a:lnSpc>
                <a:spcPts val="4609"/>
              </a:lnSpc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8" dirty="0">
                <a:latin typeface="Calibri"/>
                <a:cs typeface="Calibri"/>
              </a:rPr>
              <a:t>p</a:t>
            </a:r>
            <a:r>
              <a:rPr sz="3958" spc="-66" dirty="0">
                <a:latin typeface="Calibri"/>
                <a:cs typeface="Calibri"/>
              </a:rPr>
              <a:t>r</a:t>
            </a:r>
            <a:r>
              <a:rPr sz="3958" spc="-8" dirty="0">
                <a:latin typeface="Calibri"/>
                <a:cs typeface="Calibri"/>
              </a:rPr>
              <a:t>obabilit</a:t>
            </a:r>
            <a:r>
              <a:rPr sz="3958" dirty="0">
                <a:latin typeface="Calibri"/>
                <a:cs typeface="Calibri"/>
              </a:rPr>
              <a:t>y th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spc="-16" dirty="0">
                <a:latin typeface="Calibri"/>
                <a:cs typeface="Calibri"/>
              </a:rPr>
              <a:t>t </a:t>
            </a:r>
            <a:r>
              <a:rPr sz="3958" spc="-58" dirty="0">
                <a:latin typeface="Calibri"/>
                <a:cs typeface="Calibri"/>
              </a:rPr>
              <a:t>c</a:t>
            </a:r>
            <a:r>
              <a:rPr sz="3958" spc="-8" dirty="0">
                <a:latin typeface="Calibri"/>
                <a:cs typeface="Calibri"/>
              </a:rPr>
              <a:t>od</a:t>
            </a:r>
            <a:r>
              <a:rPr sz="3958" dirty="0">
                <a:latin typeface="Calibri"/>
                <a:cs typeface="Calibri"/>
              </a:rPr>
              <a:t>e is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c</a:t>
            </a:r>
            <a:r>
              <a:rPr sz="3958" spc="-33" dirty="0">
                <a:latin typeface="Calibri"/>
                <a:cs typeface="Calibri"/>
              </a:rPr>
              <a:t>or</a:t>
            </a: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spc="-16" dirty="0">
                <a:latin typeface="Calibri"/>
                <a:cs typeface="Calibri"/>
              </a:rPr>
              <a:t>ect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inc</a:t>
            </a:r>
            <a:r>
              <a:rPr sz="3958" spc="-74" dirty="0">
                <a:latin typeface="Calibri"/>
                <a:cs typeface="Calibri"/>
              </a:rPr>
              <a:t>r</a:t>
            </a:r>
            <a:r>
              <a:rPr sz="3958" spc="-25" dirty="0">
                <a:latin typeface="Calibri"/>
                <a:cs typeface="Calibri"/>
              </a:rPr>
              <a:t>eases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dirty="0">
                <a:latin typeface="Calibri"/>
                <a:cs typeface="Calibri"/>
              </a:rPr>
              <a:t>with</a:t>
            </a:r>
            <a:r>
              <a:rPr sz="3958" spc="-25" dirty="0">
                <a:latin typeface="Calibri"/>
                <a:cs typeface="Calibri"/>
              </a:rPr>
              <a:t> </a:t>
            </a:r>
            <a:r>
              <a:rPr sz="3958" spc="-33" dirty="0">
                <a:latin typeface="Calibri"/>
                <a:cs typeface="Calibri"/>
              </a:rPr>
              <a:t>mo</a:t>
            </a:r>
            <a:r>
              <a:rPr sz="3958" spc="-66" dirty="0">
                <a:latin typeface="Calibri"/>
                <a:cs typeface="Calibri"/>
              </a:rPr>
              <a:t>r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spc="-74" dirty="0">
                <a:latin typeface="Calibri"/>
                <a:cs typeface="Calibri"/>
              </a:rPr>
              <a:t>s</a:t>
            </a:r>
            <a:r>
              <a:rPr sz="3958" dirty="0">
                <a:latin typeface="Calibri"/>
                <a:cs typeface="Calibri"/>
              </a:rPr>
              <a:t>ts</a:t>
            </a:r>
          </a:p>
          <a:p>
            <a:pPr marL="766535" lvl="1" indent="-414683">
              <a:spcBef>
                <a:spcPts val="41"/>
              </a:spcBef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33" dirty="0">
                <a:latin typeface="Calibri"/>
                <a:cs typeface="Calibri"/>
              </a:rPr>
              <a:t>b</a:t>
            </a:r>
            <a:r>
              <a:rPr sz="3958" spc="-49" dirty="0">
                <a:latin typeface="Calibri"/>
                <a:cs typeface="Calibri"/>
              </a:rPr>
              <a:t>e</a:t>
            </a:r>
            <a:r>
              <a:rPr sz="3958" spc="-82" dirty="0">
                <a:latin typeface="Calibri"/>
                <a:cs typeface="Calibri"/>
              </a:rPr>
              <a:t>t</a:t>
            </a:r>
            <a:r>
              <a:rPr sz="3958" spc="-58" dirty="0">
                <a:latin typeface="Calibri"/>
                <a:cs typeface="Calibri"/>
              </a:rPr>
              <a:t>t</a:t>
            </a:r>
            <a:r>
              <a:rPr sz="3958" spc="-25" dirty="0">
                <a:latin typeface="Calibri"/>
                <a:cs typeface="Calibri"/>
              </a:rPr>
              <a:t>er</a:t>
            </a:r>
            <a:r>
              <a:rPr sz="3958" spc="-8" dirty="0">
                <a:latin typeface="Calibri"/>
                <a:cs typeface="Calibri"/>
              </a:rPr>
              <a:t> o</a:t>
            </a:r>
            <a:r>
              <a:rPr sz="3958" spc="-25" dirty="0">
                <a:latin typeface="Calibri"/>
                <a:cs typeface="Calibri"/>
              </a:rPr>
              <a:t>p</a:t>
            </a:r>
            <a:r>
              <a:rPr sz="3958" dirty="0">
                <a:latin typeface="Calibri"/>
                <a:cs typeface="Calibri"/>
              </a:rPr>
              <a:t>tions</a:t>
            </a:r>
            <a:r>
              <a:rPr sz="3958" spc="-33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bel</a:t>
            </a:r>
            <a:r>
              <a:rPr sz="3958" spc="-16" dirty="0">
                <a:latin typeface="Calibri"/>
                <a:cs typeface="Calibri"/>
              </a:rPr>
              <a:t>o</a:t>
            </a:r>
            <a:r>
              <a:rPr sz="3958" spc="-33" dirty="0">
                <a:latin typeface="Calibri"/>
                <a:cs typeface="Calibri"/>
              </a:rPr>
              <a:t>w</a:t>
            </a:r>
            <a:endParaRPr sz="3958" dirty="0">
              <a:latin typeface="Calibri"/>
              <a:cs typeface="Calibri"/>
            </a:endParaRPr>
          </a:p>
          <a:p>
            <a:pPr marL="392692" indent="-371748">
              <a:lnSpc>
                <a:spcPts val="5005"/>
              </a:lnSpc>
              <a:spcBef>
                <a:spcPts val="1598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black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4288" b="1" spc="-12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4288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ting</a:t>
            </a:r>
            <a:endParaRPr sz="4288" dirty="0">
              <a:latin typeface="Calibri"/>
              <a:cs typeface="Calibri"/>
            </a:endParaRPr>
          </a:p>
          <a:p>
            <a:pPr marL="766535" lvl="1" indent="-414683">
              <a:lnSpc>
                <a:spcPts val="4609"/>
              </a:lnSpc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91" dirty="0">
                <a:latin typeface="Calibri"/>
                <a:cs typeface="Calibri"/>
              </a:rPr>
              <a:t>e</a:t>
            </a:r>
            <a:r>
              <a:rPr sz="3958" spc="-8" dirty="0">
                <a:latin typeface="Calibri"/>
                <a:cs typeface="Calibri"/>
              </a:rPr>
              <a:t>xplo</a:t>
            </a:r>
            <a:r>
              <a:rPr sz="3958" spc="-58" dirty="0">
                <a:latin typeface="Calibri"/>
                <a:cs typeface="Calibri"/>
              </a:rPr>
              <a:t>r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p</a:t>
            </a:r>
            <a:r>
              <a:rPr sz="3958" spc="-33" dirty="0">
                <a:latin typeface="Calibri"/>
                <a:cs typeface="Calibri"/>
              </a:rPr>
              <a:t>a</a:t>
            </a:r>
            <a:r>
              <a:rPr sz="3958" dirty="0">
                <a:latin typeface="Calibri"/>
                <a:cs typeface="Calibri"/>
              </a:rPr>
              <a:t>ths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th</a:t>
            </a:r>
            <a:r>
              <a:rPr sz="3958" spc="-91" dirty="0">
                <a:latin typeface="Calibri"/>
                <a:cs typeface="Calibri"/>
              </a:rPr>
              <a:t>r</a:t>
            </a:r>
            <a:r>
              <a:rPr sz="3958" spc="-8" dirty="0">
                <a:latin typeface="Calibri"/>
                <a:cs typeface="Calibri"/>
              </a:rPr>
              <a:t>oug</a:t>
            </a:r>
            <a:r>
              <a:rPr sz="3958" dirty="0">
                <a:latin typeface="Calibri"/>
                <a:cs typeface="Calibri"/>
              </a:rPr>
              <a:t>h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specifi</a:t>
            </a:r>
            <a:r>
              <a:rPr sz="3958" spc="-33" dirty="0">
                <a:latin typeface="Calibri"/>
                <a:cs typeface="Calibri"/>
              </a:rPr>
              <a:t>c</a:t>
            </a:r>
            <a:r>
              <a:rPr sz="3958" spc="-41" dirty="0">
                <a:latin typeface="Calibri"/>
                <a:cs typeface="Calibri"/>
              </a:rPr>
              <a:t>a</a:t>
            </a:r>
            <a:r>
              <a:rPr sz="3958" dirty="0">
                <a:latin typeface="Calibri"/>
                <a:cs typeface="Calibri"/>
              </a:rPr>
              <a:t>tion</a:t>
            </a:r>
          </a:p>
          <a:p>
            <a:pPr marL="392692" indent="-371748">
              <a:lnSpc>
                <a:spcPts val="5005"/>
              </a:lnSpc>
              <a:spcBef>
                <a:spcPts val="1598"/>
              </a:spcBef>
              <a:buClr>
                <a:srgbClr val="585858"/>
              </a:buClr>
              <a:buFont typeface="Wingdings"/>
              <a:buChar char=""/>
              <a:tabLst>
                <a:tab pos="393739" algn="l"/>
              </a:tabLst>
            </a:pP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4288" b="1" spc="-16" dirty="0">
                <a:solidFill>
                  <a:srgbClr val="C00000"/>
                </a:solidFill>
                <a:latin typeface="Calibri"/>
                <a:cs typeface="Calibri"/>
              </a:rPr>
              <a:t>lass</a:t>
            </a:r>
            <a:r>
              <a:rPr sz="4288" b="1" spc="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4288" b="1" spc="-124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4288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4288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288" b="1" spc="-33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288" b="1" spc="-7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4288" b="1" spc="-25" dirty="0">
                <a:solidFill>
                  <a:srgbClr val="C00000"/>
                </a:solidFill>
                <a:latin typeface="Calibri"/>
                <a:cs typeface="Calibri"/>
              </a:rPr>
              <a:t>ting</a:t>
            </a:r>
            <a:endParaRPr sz="4288" dirty="0">
              <a:latin typeface="Calibri"/>
              <a:cs typeface="Calibri"/>
            </a:endParaRPr>
          </a:p>
          <a:p>
            <a:pPr marL="766535" lvl="1" indent="-414683">
              <a:lnSpc>
                <a:spcPts val="4609"/>
              </a:lnSpc>
              <a:buClr>
                <a:srgbClr val="585858"/>
              </a:buClr>
              <a:buFont typeface="Arial"/>
              <a:buChar char="•"/>
              <a:tabLst>
                <a:tab pos="767582" algn="l"/>
              </a:tabLst>
            </a:pPr>
            <a:r>
              <a:rPr sz="3958" spc="-91" dirty="0">
                <a:latin typeface="Calibri"/>
                <a:cs typeface="Calibri"/>
              </a:rPr>
              <a:t>e</a:t>
            </a:r>
            <a:r>
              <a:rPr sz="3958" spc="-8" dirty="0">
                <a:latin typeface="Calibri"/>
                <a:cs typeface="Calibri"/>
              </a:rPr>
              <a:t>xplo</a:t>
            </a:r>
            <a:r>
              <a:rPr sz="3958" spc="-58" dirty="0">
                <a:latin typeface="Calibri"/>
                <a:cs typeface="Calibri"/>
              </a:rPr>
              <a:t>r</a:t>
            </a:r>
            <a:r>
              <a:rPr sz="3958" spc="-25" dirty="0">
                <a:latin typeface="Calibri"/>
                <a:cs typeface="Calibri"/>
              </a:rPr>
              <a:t>e</a:t>
            </a:r>
            <a:r>
              <a:rPr sz="3958" dirty="0">
                <a:latin typeface="Calibri"/>
                <a:cs typeface="Calibri"/>
              </a:rPr>
              <a:t> </a:t>
            </a:r>
            <a:r>
              <a:rPr sz="3958" spc="-8" dirty="0">
                <a:latin typeface="Calibri"/>
                <a:cs typeface="Calibri"/>
              </a:rPr>
              <a:t>p</a:t>
            </a:r>
            <a:r>
              <a:rPr sz="3958" spc="-33" dirty="0">
                <a:latin typeface="Calibri"/>
                <a:cs typeface="Calibri"/>
              </a:rPr>
              <a:t>a</a:t>
            </a:r>
            <a:r>
              <a:rPr sz="3958" dirty="0">
                <a:latin typeface="Calibri"/>
                <a:cs typeface="Calibri"/>
              </a:rPr>
              <a:t>ths</a:t>
            </a:r>
            <a:r>
              <a:rPr sz="3958" spc="-8" dirty="0">
                <a:latin typeface="Calibri"/>
                <a:cs typeface="Calibri"/>
              </a:rPr>
              <a:t> </a:t>
            </a:r>
            <a:r>
              <a:rPr sz="3958" spc="-25" dirty="0">
                <a:latin typeface="Calibri"/>
                <a:cs typeface="Calibri"/>
              </a:rPr>
              <a:t>th</a:t>
            </a:r>
            <a:r>
              <a:rPr sz="3958" spc="-91" dirty="0">
                <a:latin typeface="Calibri"/>
                <a:cs typeface="Calibri"/>
              </a:rPr>
              <a:t>r</a:t>
            </a:r>
            <a:r>
              <a:rPr sz="3958" spc="-8" dirty="0">
                <a:latin typeface="Calibri"/>
                <a:cs typeface="Calibri"/>
              </a:rPr>
              <a:t>oug</a:t>
            </a:r>
            <a:r>
              <a:rPr sz="3958" dirty="0">
                <a:latin typeface="Calibri"/>
                <a:cs typeface="Calibri"/>
              </a:rPr>
              <a:t>h</a:t>
            </a:r>
            <a:r>
              <a:rPr sz="3958" spc="-16" dirty="0">
                <a:latin typeface="Calibri"/>
                <a:cs typeface="Calibri"/>
              </a:rPr>
              <a:t> </a:t>
            </a:r>
            <a:r>
              <a:rPr sz="3958" spc="-58" dirty="0">
                <a:latin typeface="Calibri"/>
                <a:cs typeface="Calibri"/>
              </a:rPr>
              <a:t>c</a:t>
            </a:r>
            <a:r>
              <a:rPr sz="3958" spc="-8" dirty="0">
                <a:latin typeface="Calibri"/>
                <a:cs typeface="Calibri"/>
              </a:rPr>
              <a:t>ode</a:t>
            </a:r>
            <a:endParaRPr sz="3958" dirty="0">
              <a:latin typeface="Calibri"/>
              <a:cs typeface="Calibri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55D1B0-F70E-46DF-A386-520DEBEA5F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050" y="5197475"/>
            <a:ext cx="17907000" cy="320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44">
              <a:lnSpc>
                <a:spcPct val="150000"/>
              </a:lnSpc>
            </a:pPr>
            <a:r>
              <a:rPr lang="en-US" sz="4800" b="1" i="0" dirty="0">
                <a:effectLst/>
                <a:latin typeface="arial" panose="020B0604020202020204" pitchFamily="34" charset="0"/>
              </a:rPr>
              <a:t>Black</a:t>
            </a:r>
            <a:r>
              <a:rPr lang="en-US" sz="4800" b="0" i="0" dirty="0">
                <a:effectLst/>
                <a:latin typeface="arial" panose="020B0604020202020204" pitchFamily="34" charset="0"/>
              </a:rPr>
              <a:t>-</a:t>
            </a:r>
            <a:r>
              <a:rPr lang="en-US" sz="4800" b="1" i="0" dirty="0">
                <a:effectLst/>
                <a:latin typeface="arial" panose="020B0604020202020204" pitchFamily="34" charset="0"/>
              </a:rPr>
              <a:t>box testing</a:t>
            </a:r>
            <a:r>
              <a:rPr lang="en-US" sz="4800" b="0" i="0" dirty="0">
                <a:effectLst/>
                <a:latin typeface="arial" panose="020B0604020202020204" pitchFamily="34" charset="0"/>
              </a:rPr>
              <a:t> is a method of software </a:t>
            </a:r>
            <a:r>
              <a:rPr lang="en-US" sz="4800" i="0" dirty="0">
                <a:effectLst/>
                <a:latin typeface="arial" panose="020B0604020202020204" pitchFamily="34" charset="0"/>
              </a:rPr>
              <a:t>testing</a:t>
            </a:r>
            <a:r>
              <a:rPr lang="en-US" sz="4800" b="0" i="0" dirty="0">
                <a:effectLst/>
                <a:latin typeface="arial" panose="020B0604020202020204" pitchFamily="34" charset="0"/>
              </a:rPr>
              <a:t> that </a:t>
            </a:r>
          </a:p>
          <a:p>
            <a:pPr marL="20944">
              <a:lnSpc>
                <a:spcPct val="150000"/>
              </a:lnSpc>
            </a:pPr>
            <a:r>
              <a:rPr lang="en-US" sz="4800" b="0" i="0" dirty="0">
                <a:effectLst/>
                <a:latin typeface="arial" panose="020B0604020202020204" pitchFamily="34" charset="0"/>
              </a:rPr>
              <a:t>examines the functionality of an application </a:t>
            </a:r>
          </a:p>
          <a:p>
            <a:pPr marL="20944">
              <a:lnSpc>
                <a:spcPct val="150000"/>
              </a:lnSpc>
            </a:pPr>
            <a:r>
              <a:rPr lang="en-US" sz="4800" b="0" i="0" dirty="0">
                <a:effectLst/>
                <a:latin typeface="arial" panose="020B0604020202020204" pitchFamily="34" charset="0"/>
              </a:rPr>
              <a:t>without peering into its internal structures or workings. 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52888"/>
            <a:fld id="{81D60167-4931-47E6-BA6A-407CBD079E47}" type="slidenum">
              <a:rPr spc="-16" dirty="0"/>
              <a:pPr marL="152888"/>
              <a:t>9</a:t>
            </a:fld>
            <a:endParaRPr spc="-16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1651" y="-897865"/>
            <a:ext cx="12573000" cy="3713790"/>
          </a:xfrm>
          <a:prstGeom prst="rect">
            <a:avLst/>
          </a:prstGeom>
        </p:spPr>
        <p:txBody>
          <a:bodyPr vert="horz" wrap="square" lIns="0" tIns="1026113" rIns="0" bIns="0" rtlCol="0" anchor="ctr">
            <a:spAutoFit/>
          </a:bodyPr>
          <a:lstStyle/>
          <a:p>
            <a:pPr marL="476466">
              <a:lnSpc>
                <a:spcPct val="100000"/>
              </a:lnSpc>
              <a:tabLst>
                <a:tab pos="12994438" algn="l"/>
              </a:tabLst>
            </a:pPr>
            <a:r>
              <a:rPr spc="-82" dirty="0"/>
              <a:t>B</a:t>
            </a:r>
            <a:r>
              <a:rPr spc="-124" dirty="0"/>
              <a:t>L</a:t>
            </a:r>
            <a:r>
              <a:rPr spc="-115" dirty="0"/>
              <a:t>A</a:t>
            </a:r>
            <a:r>
              <a:rPr spc="-82" dirty="0"/>
              <a:t>C</a:t>
            </a:r>
            <a:r>
              <a:rPr dirty="0"/>
              <a:t>K</a:t>
            </a:r>
            <a:r>
              <a:rPr spc="-157" dirty="0"/>
              <a:t> </a:t>
            </a:r>
            <a:r>
              <a:rPr spc="-82" dirty="0"/>
              <a:t>B</a:t>
            </a:r>
            <a:r>
              <a:rPr spc="-313" dirty="0"/>
              <a:t>O</a:t>
            </a:r>
            <a:r>
              <a:rPr dirty="0"/>
              <a:t>X</a:t>
            </a:r>
            <a:r>
              <a:rPr spc="-157" dirty="0"/>
              <a:t> </a:t>
            </a:r>
            <a:r>
              <a:rPr spc="-82" dirty="0"/>
              <a:t>T</a:t>
            </a:r>
            <a:r>
              <a:rPr spc="-198" dirty="0"/>
              <a:t>E</a:t>
            </a:r>
            <a:r>
              <a:rPr spc="-165" dirty="0"/>
              <a:t>S</a:t>
            </a:r>
            <a:r>
              <a:rPr spc="-82" dirty="0"/>
              <a:t>TI</a:t>
            </a:r>
            <a:r>
              <a:rPr spc="-74" dirty="0"/>
              <a:t>N</a:t>
            </a:r>
            <a:r>
              <a:rPr dirty="0"/>
              <a:t>G 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5B2888-27D3-4CFA-AD29-5C67FA0DD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2225675"/>
            <a:ext cx="5857875" cy="2781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220&quot;&gt;&lt;object type=&quot;3&quot; unique_id=&quot;12018&quot;&gt;&lt;property id=&quot;20148&quot; value=&quot;5&quot;/&gt;&lt;property id=&quot;20300&quot; value=&quot;Slide 1&quot;/&gt;&lt;property id=&quot;20307&quot; value=&quot;285&quot;/&gt;&lt;/object&gt;&lt;object type=&quot;3&quot; unique_id=&quot;23935&quot;&gt;&lt;property id=&quot;20148&quot; value=&quot;5&quot;/&gt;&lt;property id=&quot;20300&quot; value=&quot;Slide 31&quot;/&gt;&lt;property id=&quot;20307&quot; value=&quot;292&quot;/&gt;&lt;/object&gt;&lt;object type=&quot;3&quot; unique_id=&quot;27545&quot;&gt;&lt;property id=&quot;20148&quot; value=&quot;5&quot;/&gt;&lt;property id=&quot;20300&quot; value=&quot;Slide 3&quot;/&gt;&lt;property id=&quot;20307&quot; value=&quot;257&quot;/&gt;&lt;/object&gt;&lt;object type=&quot;3&quot; unique_id=&quot;27546&quot;&gt;&lt;property id=&quot;20148&quot; value=&quot;5&quot;/&gt;&lt;property id=&quot;20300&quot; value=&quot;Slide 4&quot;/&gt;&lt;property id=&quot;20307&quot; value=&quot;258&quot;/&gt;&lt;/object&gt;&lt;object type=&quot;3&quot; unique_id=&quot;27547&quot;&gt;&lt;property id=&quot;20148&quot; value=&quot;5&quot;/&gt;&lt;property id=&quot;20300&quot; value=&quot;Slide 5 - &amp;quot;SET YOURSELF UP FOR EASY&amp;#x0D;TESTING AND DEBUGGING &amp;amp;#x09;&amp;quot;&quot;/&gt;&lt;property id=&quot;20307&quot; value=&quot;259&quot;/&gt;&lt;/object&gt;&lt;object type=&quot;3&quot; unique_id=&quot;27548&quot;&gt;&lt;property id=&quot;20148&quot; value=&quot;5&quot;/&gt;&lt;property id=&quot;20300&quot; value=&quot;Slide 6 - &amp;quot;WHEN ARE YOU READY TO TEST? &amp;amp;#x09;&amp;quot;&quot;/&gt;&lt;property id=&quot;20307&quot; value=&quot;260&quot;/&gt;&lt;/object&gt;&lt;object type=&quot;3&quot; unique_id=&quot;27549&quot;&gt;&lt;property id=&quot;20148&quot; value=&quot;5&quot;/&gt;&lt;property id=&quot;20300&quot; value=&quot;Slide 7 - &amp;quot;CLASSES OF TESTS &amp;amp;#x09;&amp;quot;&quot;/&gt;&lt;property id=&quot;20307&quot; value=&quot;261&quot;/&gt;&lt;/object&gt;&lt;object type=&quot;3&quot; unique_id=&quot;27550&quot;&gt;&lt;property id=&quot;20148&quot; value=&quot;5&quot;/&gt;&lt;property id=&quot;20300&quot; value=&quot;Slide 8 - &amp;quot;TESTING APPROACHES &amp;amp;#x09;&amp;quot;&quot;/&gt;&lt;property id=&quot;20307&quot; value=&quot;262&quot;/&gt;&lt;/object&gt;&lt;object type=&quot;3&quot; unique_id=&quot;27551&quot;&gt;&lt;property id=&quot;20148&quot; value=&quot;5&quot;/&gt;&lt;property id=&quot;20300&quot; value=&quot;Slide 9 - &amp;quot;BLACK BOX TESTING &amp;amp;#x09;&amp;quot;&quot;/&gt;&lt;property id=&quot;20307&quot; value=&quot;263&quot;/&gt;&lt;/object&gt;&lt;object type=&quot;3&quot; unique_id=&quot;27553&quot;&gt;&lt;property id=&quot;20148&quot; value=&quot;5&quot;/&gt;&lt;property id=&quot;20300&quot; value=&quot;Slide 11 - &amp;quot;GLASS BOX TESTING &amp;amp;#x09;&amp;quot;&quot;/&gt;&lt;property id=&quot;20307&quot; value=&quot;265&quot;/&gt;&lt;/object&gt;&lt;object type=&quot;3&quot; unique_id=&quot;27554&quot;&gt;&lt;property id=&quot;20148&quot; value=&quot;5&quot;/&gt;&lt;property id=&quot;20300&quot; value=&quot;Slide 13 - &amp;quot;GLASS BOX TESTING &amp;amp;#x09;&amp;quot;&quot;/&gt;&lt;property id=&quot;20307&quot; value=&quot;266&quot;/&gt;&lt;/object&gt;&lt;object type=&quot;3&quot; unique_id=&quot;27557&quot;&gt;&lt;property id=&quot;20148&quot; value=&quot;5&quot;/&gt;&lt;property id=&quot;20300&quot; value=&quot;Slide 14 - &amp;quot;DEBUGGING STEPS &amp;amp;#x09;&amp;quot;&quot;/&gt;&lt;property id=&quot;20307&quot; value=&quot;269&quot;/&gt;&lt;/object&gt;&lt;object type=&quot;3&quot; unique_id=&quot;27558&quot;&gt;&lt;property id=&quot;20148&quot; value=&quot;5&quot;/&gt;&lt;property id=&quot;20300&quot; value=&quot;Slide 18&quot;/&gt;&lt;property id=&quot;20307&quot; value=&quot;270&quot;/&gt;&lt;/object&gt;&lt;object type=&quot;3&quot; unique_id=&quot;27559&quot;&gt;&lt;property id=&quot;20148&quot; value=&quot;5&quot;/&gt;&lt;property id=&quot;20300&quot; value=&quot;Slide 19 - &amp;quot;LOGIC ERRORS - HARD &amp;amp;#x09;&amp;quot;&quot;/&gt;&lt;property id=&quot;20307&quot; value=&quot;271&quot;/&gt;&lt;/object&gt;&lt;object type=&quot;3&quot; unique_id=&quot;27560&quot;&gt;&lt;property id=&quot;20148&quot; value=&quot;5&quot;/&gt;&lt;property id=&quot;20300&quot; value=&quot;Slide 20 - &amp;quot;DON’T&amp;quot;&quot;/&gt;&lt;property id=&quot;20307&quot; value=&quot;272&quot;/&gt;&lt;/object&gt;&lt;object type=&quot;3&quot; unique_id=&quot;27561&quot;&gt;&lt;property id=&quot;20148&quot; value=&quot;5&quot;/&gt;&lt;property id=&quot;20300&quot; value=&quot;Slide 21 - &amp;quot;EXCEPTIONS AND ASSERTIONS &amp;amp;#x09;&amp;quot;&quot;/&gt;&lt;property id=&quot;20307&quot; value=&quot;273&quot;/&gt;&lt;/object&gt;&lt;object type=&quot;3&quot; unique_id=&quot;27562&quot;&gt;&lt;property id=&quot;20148&quot; value=&quot;5&quot;/&gt;&lt;property id=&quot;20300&quot; value=&quot;Slide 22 - &amp;quot;some TYPES OF EXCEPTIONS/errors &amp;amp;#x09;&amp;quot;&quot;/&gt;&lt;property id=&quot;20307&quot; value=&quot;274&quot;/&gt;&lt;/object&gt;&lt;object type=&quot;3&quot; unique_id=&quot;27563&quot;&gt;&lt;property id=&quot;20148&quot; value=&quot;5&quot;/&gt;&lt;property id=&quot;20300&quot; value=&quot;Slide 23&quot;/&gt;&lt;property id=&quot;20307&quot; value=&quot;275&quot;/&gt;&lt;/object&gt;&lt;object type=&quot;3&quot; unique_id=&quot;27564&quot;&gt;&lt;property id=&quot;20148&quot; value=&quot;5&quot;/&gt;&lt;property id=&quot;20300&quot; value=&quot;Slide 25 - &amp;quot;HANDLING SPECIFIC EXCEPTIONS &amp;amp;#x09;&amp;quot;&quot;/&gt;&lt;property id=&quot;20307&quot; value=&quot;276&quot;/&gt;&lt;/object&gt;&lt;object type=&quot;3&quot; unique_id=&quot;27565&quot;&gt;&lt;property id=&quot;20148&quot; value=&quot;5&quot;/&gt;&lt;property id=&quot;20300&quot; value=&quot;Slide 26 - &amp;quot;OTHER EXCEPTIONS &amp;amp;#x09;&amp;quot;&quot;/&gt;&lt;property id=&quot;20307&quot; value=&quot;277&quot;/&gt;&lt;/object&gt;&lt;object type=&quot;3&quot; unique_id=&quot;27801&quot;&gt;&lt;property id=&quot;20148&quot; value=&quot;5&quot;/&gt;&lt;property id=&quot;20300&quot; value=&quot;Slide 10 - &amp;quot;BLACK BOX TESTING &amp;amp;#x09;&amp;quot;&quot;/&gt;&lt;property id=&quot;20307&quot; value=&quot;296&quot;/&gt;&lt;/object&gt;&lt;object type=&quot;3&quot; unique_id=&quot;27802&quot;&gt;&lt;property id=&quot;20148&quot; value=&quot;5&quot;/&gt;&lt;property id=&quot;20300&quot; value=&quot;Slide 12 - &amp;quot;GLASS BOX TESTING &amp;amp;#x09;&amp;quot;&quot;/&gt;&lt;property id=&quot;20307&quot; value=&quot;297&quot;/&gt;&lt;/object&gt;&lt;object type=&quot;3&quot; unique_id=&quot;27803&quot;&gt;&lt;property id=&quot;20148&quot; value=&quot;5&quot;/&gt;&lt;property id=&quot;20300&quot; value=&quot;Slide 15 - &amp;quot;Errors and exceptions&amp;quot;&quot;/&gt;&lt;property id=&quot;20307&quot; value=&quot;294&quot;/&gt;&lt;/object&gt;&lt;object type=&quot;3&quot; unique_id=&quot;27804&quot;&gt;&lt;property id=&quot;20148&quot; value=&quot;5&quot;/&gt;&lt;property id=&quot;20300&quot; value=&quot;Slide 16 - &amp;quot;Syntax errors &amp;quot;&quot;/&gt;&lt;property id=&quot;20307&quot; value=&quot;295&quot;/&gt;&lt;/object&gt;&lt;object type=&quot;3&quot; unique_id=&quot;27963&quot;&gt;&lt;property id=&quot;20148&quot; value=&quot;5&quot;/&gt;&lt;property id=&quot;20300&quot; value=&quot;Slide 17 - &amp;quot;Exceptions&amp;quot;&quot;/&gt;&lt;property id=&quot;20307&quot; value=&quot;298&quot;/&gt;&lt;/object&gt;&lt;object type=&quot;3&quot; unique_id=&quot;28588&quot;&gt;&lt;property id=&quot;20148&quot; value=&quot;5&quot;/&gt;&lt;property id=&quot;20300&quot; value=&quot;Slide 24 - &amp;quot;DEALING WITH EXCEPTIONS &amp;amp;#x09;&amp;quot;&quot;/&gt;&lt;property id=&quot;20307&quot; value=&quot;299&quot;/&gt;&lt;/object&gt;&lt;object type=&quot;3&quot; unique_id=&quot;28589&quot;&gt;&lt;property id=&quot;20148&quot; value=&quot;5&quot;/&gt;&lt;property id=&quot;20300&quot; value=&quot;Slide 27&quot;/&gt;&lt;property id=&quot;20307&quot; value=&quot;300&quot;/&gt;&lt;/object&gt;&lt;object type=&quot;3&quot; unique_id=&quot;28590&quot;&gt;&lt;property id=&quot;20148&quot; value=&quot;5&quot;/&gt;&lt;property id=&quot;20300&quot; value=&quot;Slide 28&quot;/&gt;&lt;property id=&quot;20307&quot; value=&quot;301&quot;/&gt;&lt;/object&gt;&lt;object type=&quot;3&quot; unique_id=&quot;28591&quot;&gt;&lt;property id=&quot;20148&quot; value=&quot;5&quot;/&gt;&lt;property id=&quot;20300&quot; value=&quot;Slide 29&quot;/&gt;&lt;property id=&quot;20307&quot; value=&quot;302&quot;/&gt;&lt;/object&gt;&lt;object type=&quot;3&quot; unique_id=&quot;28592&quot;&gt;&lt;property id=&quot;20148&quot; value=&quot;5&quot;/&gt;&lt;property id=&quot;20300&quot; value=&quot;Slide 30&quot;/&gt;&lt;property id=&quot;20307&quot; value=&quot;303&quot;/&gt;&lt;/object&gt;&lt;object type=&quot;3&quot; unique_id=&quot;28845&quot;&gt;&lt;property id=&quot;20148&quot; value=&quot;5&quot;/&gt;&lt;property id=&quot;20300&quot; value=&quot;Slide 2 - &amp;quot;Content&amp;quot;&quot;/&gt;&lt;property id=&quot;20307&quot; value=&quot;304&quot;/&gt;&lt;/object&gt;&lt;/object&gt;&lt;object type=&quot;8&quot; unique_id=&quot;10280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CA7EA6C9C1E874F95C7C2F57596412B" ma:contentTypeVersion="4" ma:contentTypeDescription="Создание документа." ma:contentTypeScope="" ma:versionID="670686ec06addbf862e6db37a05f0175">
  <xsd:schema xmlns:xsd="http://www.w3.org/2001/XMLSchema" xmlns:xs="http://www.w3.org/2001/XMLSchema" xmlns:p="http://schemas.microsoft.com/office/2006/metadata/properties" xmlns:ns2="8d632433-768a-41fb-8899-f407ef78b44b" targetNamespace="http://schemas.microsoft.com/office/2006/metadata/properties" ma:root="true" ma:fieldsID="264ef4a002b0f04cd4703856bb97c061" ns2:_="">
    <xsd:import namespace="8d632433-768a-41fb-8899-f407ef78b4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32433-768a-41fb-8899-f407ef78b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DC4E1A-FF00-44BF-B1C1-5B39AF1BD6F8}"/>
</file>

<file path=customXml/itemProps2.xml><?xml version="1.0" encoding="utf-8"?>
<ds:datastoreItem xmlns:ds="http://schemas.openxmlformats.org/officeDocument/2006/customXml" ds:itemID="{C96E1575-CDAA-41CD-AE4F-E7C8B5B8067C}"/>
</file>

<file path=customXml/itemProps3.xml><?xml version="1.0" encoding="utf-8"?>
<ds:datastoreItem xmlns:ds="http://schemas.openxmlformats.org/officeDocument/2006/customXml" ds:itemID="{F12993F4-7B81-4D59-BEB2-C38699DAE34B}"/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3494</TotalTime>
  <Words>1533</Words>
  <Application>Microsoft Office PowerPoint</Application>
  <PresentationFormat>Произвольный</PresentationFormat>
  <Paragraphs>300</Paragraphs>
  <Slides>31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3" baseType="lpstr">
      <vt:lpstr>Arial</vt:lpstr>
      <vt:lpstr>Arial</vt:lpstr>
      <vt:lpstr>Calibri</vt:lpstr>
      <vt:lpstr>Calibri Light</vt:lpstr>
      <vt:lpstr>Courier New</vt:lpstr>
      <vt:lpstr>Impact</vt:lpstr>
      <vt:lpstr>Lucida Grande</vt:lpstr>
      <vt:lpstr>SFMono-Regular</vt:lpstr>
      <vt:lpstr>source sans pro</vt:lpstr>
      <vt:lpstr>Times New Roman</vt:lpstr>
      <vt:lpstr>Wingdings</vt:lpstr>
      <vt:lpstr>Главное мероприятие</vt:lpstr>
      <vt:lpstr>Презентация PowerPoint</vt:lpstr>
      <vt:lpstr>Content</vt:lpstr>
      <vt:lpstr>Презентация PowerPoint</vt:lpstr>
      <vt:lpstr>Презентация PowerPoint</vt:lpstr>
      <vt:lpstr>SET YOURSELF UP FOR EASY TESTING AND DEBUGGING  </vt:lpstr>
      <vt:lpstr>WHEN ARE YOU READY TO TEST?  </vt:lpstr>
      <vt:lpstr>CLASSES OF TESTS  </vt:lpstr>
      <vt:lpstr>TESTING APPROACHES  </vt:lpstr>
      <vt:lpstr>BLACK BOX TESTING  </vt:lpstr>
      <vt:lpstr>BLACK BOX TESTING  </vt:lpstr>
      <vt:lpstr>GLASS BOX TESTING  </vt:lpstr>
      <vt:lpstr>GLASS BOX TESTING  </vt:lpstr>
      <vt:lpstr>GLASS BOX TESTING  </vt:lpstr>
      <vt:lpstr>DEBUGGING STEPS  </vt:lpstr>
      <vt:lpstr>Errors and exceptions</vt:lpstr>
      <vt:lpstr>Syntax errors </vt:lpstr>
      <vt:lpstr>Exceptions</vt:lpstr>
      <vt:lpstr>Презентация PowerPoint</vt:lpstr>
      <vt:lpstr>LOGIC ERRORS - HARD  </vt:lpstr>
      <vt:lpstr>DON’T</vt:lpstr>
      <vt:lpstr>EXCEPTIONS AND ASSERTIONS  </vt:lpstr>
      <vt:lpstr>some TYPES OF EXCEPTIONS/errors  </vt:lpstr>
      <vt:lpstr>Презентация PowerPoint</vt:lpstr>
      <vt:lpstr>DEALING WITH EXCEPTIONS  </vt:lpstr>
      <vt:lpstr>HANDLING SPECIFIC EXCEPTIONS  </vt:lpstr>
      <vt:lpstr>OTHER EXCEPTIONS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Aizhan</dc:creator>
  <cp:lastModifiedBy>Aizhan Altaibek</cp:lastModifiedBy>
  <cp:revision>147</cp:revision>
  <dcterms:created xsi:type="dcterms:W3CDTF">2020-09-30T20:41:39Z</dcterms:created>
  <dcterms:modified xsi:type="dcterms:W3CDTF">2021-04-19T15:29:19Z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LastSaved">
    <vt:filetime>2020-09-30T00:00:00Z</vt:filetime>
  </property>
  <property fmtid="{D5CDD505-2E9C-101B-9397-08002B2CF9AE}" pid="4" name="ContentTypeId">
    <vt:lpwstr>0x0101000CA7EA6C9C1E874F95C7C2F57596412B</vt:lpwstr>
  </property>
</Properties>
</file>