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entation.xml" ContentType="application/vnd.openxmlformats-officedocument.presentationml.presentation.main+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32.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37"/>
  </p:notesMasterIdLst>
  <p:sldIdLst>
    <p:sldId id="285" r:id="rId2"/>
    <p:sldId id="293" r:id="rId3"/>
    <p:sldId id="294" r:id="rId4"/>
    <p:sldId id="295" r:id="rId5"/>
    <p:sldId id="296" r:id="rId6"/>
    <p:sldId id="297" r:id="rId7"/>
    <p:sldId id="298" r:id="rId8"/>
    <p:sldId id="299" r:id="rId9"/>
    <p:sldId id="258" r:id="rId10"/>
    <p:sldId id="257" r:id="rId11"/>
    <p:sldId id="259" r:id="rId12"/>
    <p:sldId id="260" r:id="rId13"/>
    <p:sldId id="261" r:id="rId14"/>
    <p:sldId id="262" r:id="rId15"/>
    <p:sldId id="304" r:id="rId16"/>
    <p:sldId id="264" r:id="rId17"/>
    <p:sldId id="265" r:id="rId18"/>
    <p:sldId id="300" r:id="rId19"/>
    <p:sldId id="267" r:id="rId20"/>
    <p:sldId id="270" r:id="rId21"/>
    <p:sldId id="301" r:id="rId22"/>
    <p:sldId id="302" r:id="rId23"/>
    <p:sldId id="303" r:id="rId24"/>
    <p:sldId id="274" r:id="rId25"/>
    <p:sldId id="275" r:id="rId26"/>
    <p:sldId id="305" r:id="rId27"/>
    <p:sldId id="306" r:id="rId28"/>
    <p:sldId id="307" r:id="rId29"/>
    <p:sldId id="308" r:id="rId30"/>
    <p:sldId id="309" r:id="rId31"/>
    <p:sldId id="310" r:id="rId32"/>
    <p:sldId id="311" r:id="rId33"/>
    <p:sldId id="312" r:id="rId34"/>
    <p:sldId id="313" r:id="rId35"/>
    <p:sldId id="292" r:id="rId36"/>
  </p:sldIdLst>
  <p:sldSz cx="20104100" cy="11309350"/>
  <p:notesSz cx="20104100" cy="11309350"/>
  <p:custDataLst>
    <p:tags r:id="rId3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7" d="100"/>
          <a:sy n="37" d="100"/>
        </p:scale>
        <p:origin x="36" y="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0923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437606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9239279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653623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076676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920324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0866889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555191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266572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1838091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984148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3246938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809953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5094120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9516038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380962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0472702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02712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041490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511560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374598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906859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0104100" cy="11309350"/>
          </a:xfrm>
          <a:prstGeom prst="rect">
            <a:avLst/>
          </a:prstGeom>
        </p:spPr>
      </p:pic>
      <p:sp useBgFill="1">
        <p:nvSpPr>
          <p:cNvPr id="12" name="Freeform 11"/>
          <p:cNvSpPr/>
          <p:nvPr/>
        </p:nvSpPr>
        <p:spPr>
          <a:xfrm>
            <a:off x="-26177" y="1"/>
            <a:ext cx="19266116" cy="10864306"/>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1" y="7061760"/>
            <a:ext cx="18681473" cy="3345716"/>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1" y="1"/>
            <a:ext cx="14378222" cy="753424"/>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266802" y="483701"/>
            <a:ext cx="18743901" cy="9485151"/>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1469554" y="1092769"/>
            <a:ext cx="16085897" cy="4562210"/>
          </a:xfrm>
        </p:spPr>
        <p:txBody>
          <a:bodyPr anchor="b">
            <a:normAutofit/>
          </a:bodyPr>
          <a:lstStyle>
            <a:lvl1pPr algn="r">
              <a:defRPr sz="13192"/>
            </a:lvl1pPr>
          </a:lstStyle>
          <a:p>
            <a:r>
              <a:rPr lang="ru-RU"/>
              <a:t>Образец заголовка</a:t>
            </a:r>
            <a:endParaRPr lang="en-US" dirty="0"/>
          </a:p>
        </p:txBody>
      </p:sp>
      <p:sp>
        <p:nvSpPr>
          <p:cNvPr id="3" name="Subtitle 2"/>
          <p:cNvSpPr>
            <a:spLocks noGrp="1"/>
          </p:cNvSpPr>
          <p:nvPr>
            <p:ph type="subTitle" idx="1"/>
          </p:nvPr>
        </p:nvSpPr>
        <p:spPr>
          <a:xfrm rot="21420000">
            <a:off x="1621029" y="5780350"/>
            <a:ext cx="16085897" cy="907540"/>
          </a:xfrm>
        </p:spPr>
        <p:txBody>
          <a:bodyPr anchor="t">
            <a:noAutofit/>
          </a:bodyPr>
          <a:lstStyle>
            <a:lvl1pPr marL="0" indent="0" algn="r">
              <a:buNone/>
              <a:defRPr sz="4617">
                <a:solidFill>
                  <a:schemeClr val="bg1">
                    <a:lumMod val="50000"/>
                  </a:schemeClr>
                </a:solidFill>
              </a:defRPr>
            </a:lvl1pPr>
            <a:lvl2pPr marL="753923" indent="0" algn="ctr">
              <a:buNone/>
              <a:defRPr sz="3298"/>
            </a:lvl2pPr>
            <a:lvl3pPr marL="1507846" indent="0" algn="ctr">
              <a:buNone/>
              <a:defRPr sz="2968"/>
            </a:lvl3pPr>
            <a:lvl4pPr marL="2261768" indent="0" algn="ctr">
              <a:buNone/>
              <a:defRPr sz="2638"/>
            </a:lvl4pPr>
            <a:lvl5pPr marL="3015691" indent="0" algn="ctr">
              <a:buNone/>
              <a:defRPr sz="2638"/>
            </a:lvl5pPr>
            <a:lvl6pPr marL="3769614" indent="0" algn="ctr">
              <a:buNone/>
              <a:defRPr sz="2638"/>
            </a:lvl6pPr>
            <a:lvl7pPr marL="4523537" indent="0" algn="ctr">
              <a:buNone/>
              <a:defRPr sz="2638"/>
            </a:lvl7pPr>
            <a:lvl8pPr marL="5277460" indent="0" algn="ctr">
              <a:buNone/>
              <a:defRPr sz="2638"/>
            </a:lvl8pPr>
            <a:lvl9pPr marL="6031382" indent="0" algn="ctr">
              <a:buNone/>
              <a:defRPr sz="2638"/>
            </a:lvl9pPr>
          </a:lstStyle>
          <a:p>
            <a:r>
              <a:rPr lang="ru-RU"/>
              <a:t>Образец подзаголовка</a:t>
            </a:r>
            <a:endParaRPr lang="en-US" dirty="0"/>
          </a:p>
        </p:txBody>
      </p:sp>
      <p:sp>
        <p:nvSpPr>
          <p:cNvPr id="4" name="Date Placeholder 3"/>
          <p:cNvSpPr>
            <a:spLocks noGrp="1"/>
          </p:cNvSpPr>
          <p:nvPr>
            <p:ph type="dt" sz="half" idx="10"/>
          </p:nvPr>
        </p:nvSpPr>
        <p:spPr>
          <a:xfrm rot="21420000">
            <a:off x="8159939" y="7550225"/>
            <a:ext cx="10130628" cy="1918058"/>
          </a:xfrm>
        </p:spPr>
        <p:txBody>
          <a:bodyPr/>
          <a:lstStyle>
            <a:lvl1pPr algn="ctr">
              <a:defRPr sz="8905">
                <a:solidFill>
                  <a:schemeClr val="accent1">
                    <a:lumMod val="50000"/>
                  </a:schemeClr>
                </a:solidFill>
              </a:defRPr>
            </a:lvl1pPr>
          </a:lstStyle>
          <a:p>
            <a:fld id="{9614293A-F77D-4098-A93F-E413CEFC38CF}" type="datetime1">
              <a:rPr lang="en-US" smtClean="0"/>
              <a:t>11/12/2020</a:t>
            </a:fld>
            <a:endParaRPr lang="en-US"/>
          </a:p>
        </p:txBody>
      </p:sp>
      <p:sp>
        <p:nvSpPr>
          <p:cNvPr id="5" name="Footer Placeholder 4"/>
          <p:cNvSpPr>
            <a:spLocks noGrp="1"/>
          </p:cNvSpPr>
          <p:nvPr>
            <p:ph type="ftr" sz="quarter" idx="11"/>
          </p:nvPr>
        </p:nvSpPr>
        <p:spPr>
          <a:xfrm rot="21420000">
            <a:off x="-9167" y="8052468"/>
            <a:ext cx="6673728" cy="1971531"/>
          </a:xfrm>
        </p:spPr>
        <p:txBody>
          <a:bodyPr vert="horz" lIns="91440" tIns="45720" rIns="91440" bIns="45720" rtlCol="0" anchor="ctr"/>
          <a:lstStyle>
            <a:lvl1pPr algn="r">
              <a:defRPr lang="en-US" sz="8905" dirty="0"/>
            </a:lvl1pPr>
          </a:lstStyle>
          <a:p>
            <a:endParaRPr lang="en-US"/>
          </a:p>
        </p:txBody>
      </p:sp>
      <p:sp>
        <p:nvSpPr>
          <p:cNvPr id="6" name="Slide Number Placeholder 5"/>
          <p:cNvSpPr>
            <a:spLocks noGrp="1"/>
          </p:cNvSpPr>
          <p:nvPr>
            <p:ph type="sldNum" sz="quarter" idx="12"/>
          </p:nvPr>
        </p:nvSpPr>
        <p:spPr>
          <a:xfrm rot="21420000">
            <a:off x="16245138" y="6320320"/>
            <a:ext cx="1495912" cy="822014"/>
          </a:xfrm>
        </p:spPr>
        <p:txBody>
          <a:bodyPr/>
          <a:lstStyle>
            <a:lvl1pPr>
              <a:defRPr sz="3958">
                <a:solidFill>
                  <a:schemeClr val="tx1">
                    <a:lumMod val="75000"/>
                    <a:lumOff val="25000"/>
                  </a:schemeClr>
                </a:solidFill>
              </a:defRPr>
            </a:lvl1pPr>
          </a:lstStyle>
          <a:p>
            <a:fld id="{B6F15528-21DE-4FAA-801E-634DDDAF4B2B}" type="slidenum">
              <a:rPr lang="en-US" smtClean="0"/>
              <a:t>‹#›</a:t>
            </a:fld>
            <a:endParaRPr lang="en-US"/>
          </a:p>
        </p:txBody>
      </p:sp>
      <p:sp>
        <p:nvSpPr>
          <p:cNvPr id="25" name="5-Point Star 24"/>
          <p:cNvSpPr/>
          <p:nvPr/>
        </p:nvSpPr>
        <p:spPr>
          <a:xfrm rot="21420000">
            <a:off x="6960888" y="8429005"/>
            <a:ext cx="849850" cy="849910"/>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11218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30856" y="6771647"/>
            <a:ext cx="17140440" cy="971051"/>
          </a:xfrm>
        </p:spPr>
        <p:txBody>
          <a:bodyPr anchor="b"/>
          <a:lstStyle>
            <a:lvl1pPr>
              <a:defRPr sz="5277"/>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30858" y="1130934"/>
            <a:ext cx="17136821" cy="5268632"/>
          </a:xfrm>
          <a:ln w="57150" cmpd="thinThick">
            <a:solidFill>
              <a:schemeClr val="bg1">
                <a:lumMod val="50000"/>
              </a:schemeClr>
            </a:solidFill>
            <a:miter lim="800000"/>
          </a:ln>
        </p:spPr>
        <p:txBody>
          <a:bodyPr anchor="t"/>
          <a:lstStyle>
            <a:lvl1pPr marL="0" indent="0" algn="ctr">
              <a:buNone/>
              <a:defRPr sz="5277"/>
            </a:lvl1pPr>
            <a:lvl2pPr marL="753923" indent="0">
              <a:buNone/>
              <a:defRPr sz="4617"/>
            </a:lvl2pPr>
            <a:lvl3pPr marL="1507846" indent="0">
              <a:buNone/>
              <a:defRPr sz="3958"/>
            </a:lvl3pPr>
            <a:lvl4pPr marL="2261768" indent="0">
              <a:buNone/>
              <a:defRPr sz="3298"/>
            </a:lvl4pPr>
            <a:lvl5pPr marL="3015691" indent="0">
              <a:buNone/>
              <a:defRPr sz="3298"/>
            </a:lvl5pPr>
            <a:lvl6pPr marL="3769614" indent="0">
              <a:buNone/>
              <a:defRPr sz="3298"/>
            </a:lvl6pPr>
            <a:lvl7pPr marL="4523537" indent="0">
              <a:buNone/>
              <a:defRPr sz="3298"/>
            </a:lvl7pPr>
            <a:lvl8pPr marL="5277460" indent="0">
              <a:buNone/>
              <a:defRPr sz="3298"/>
            </a:lvl8pPr>
            <a:lvl9pPr marL="6031382" indent="0">
              <a:buNone/>
              <a:defRPr sz="3298"/>
            </a:lvl9pPr>
          </a:lstStyle>
          <a:p>
            <a:r>
              <a:rPr lang="ru-RU"/>
              <a:t>Вставка рисунка</a:t>
            </a:r>
            <a:endParaRPr lang="en-US" dirty="0"/>
          </a:p>
        </p:txBody>
      </p:sp>
      <p:sp>
        <p:nvSpPr>
          <p:cNvPr id="4" name="Text Placeholder 3"/>
          <p:cNvSpPr>
            <a:spLocks noGrp="1"/>
          </p:cNvSpPr>
          <p:nvPr>
            <p:ph type="body" sz="half" idx="2"/>
          </p:nvPr>
        </p:nvSpPr>
        <p:spPr>
          <a:xfrm>
            <a:off x="1130823" y="7755468"/>
            <a:ext cx="17140473" cy="1125447"/>
          </a:xfrm>
        </p:spPr>
        <p:txBody>
          <a:bodyPr anchor="t"/>
          <a:lstStyle>
            <a:lvl1pPr marL="0" indent="0" algn="l">
              <a:buNone/>
              <a:defRPr sz="2638"/>
            </a:lvl1pPr>
            <a:lvl2pPr marL="753923" indent="0">
              <a:buNone/>
              <a:defRPr sz="2309"/>
            </a:lvl2pPr>
            <a:lvl3pPr marL="1507846" indent="0">
              <a:buNone/>
              <a:defRPr sz="1979"/>
            </a:lvl3pPr>
            <a:lvl4pPr marL="2261768" indent="0">
              <a:buNone/>
              <a:defRPr sz="1649"/>
            </a:lvl4pPr>
            <a:lvl5pPr marL="3015691" indent="0">
              <a:buNone/>
              <a:defRPr sz="1649"/>
            </a:lvl5pPr>
            <a:lvl6pPr marL="3769614" indent="0">
              <a:buNone/>
              <a:defRPr sz="1649"/>
            </a:lvl6pPr>
            <a:lvl7pPr marL="4523537" indent="0">
              <a:buNone/>
              <a:defRPr sz="1649"/>
            </a:lvl7pPr>
            <a:lvl8pPr marL="5277460" indent="0">
              <a:buNone/>
              <a:defRPr sz="1649"/>
            </a:lvl8pPr>
            <a:lvl9pPr marL="6031382" indent="0">
              <a:buNone/>
              <a:defRPr sz="1649"/>
            </a:lvl9pPr>
          </a:lstStyle>
          <a:p>
            <a:pPr lvl="0"/>
            <a:r>
              <a:rPr lang="ru-RU"/>
              <a:t>Образец текста</a:t>
            </a:r>
          </a:p>
        </p:txBody>
      </p:sp>
      <p:sp>
        <p:nvSpPr>
          <p:cNvPr id="5" name="Date Placeholder 4"/>
          <p:cNvSpPr>
            <a:spLocks noGrp="1"/>
          </p:cNvSpPr>
          <p:nvPr>
            <p:ph type="dt" sz="half" idx="10"/>
          </p:nvPr>
        </p:nvSpPr>
        <p:spPr/>
        <p:txBody>
          <a:bodyPr/>
          <a:lstStyle/>
          <a:p>
            <a:fld id="{4FF1ED70-5045-48DF-9A6C-9D5AFEC0962B}" type="datetime1">
              <a:rPr lang="en-US" smtClean="0"/>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78896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30857" y="1130936"/>
            <a:ext cx="17144058" cy="5268632"/>
          </a:xfrm>
        </p:spPr>
        <p:txBody>
          <a:bodyPr anchor="ctr">
            <a:normAutofit/>
          </a:bodyPr>
          <a:lstStyle>
            <a:lvl1pPr algn="ctr">
              <a:defRPr sz="7915"/>
            </a:lvl1pPr>
          </a:lstStyle>
          <a:p>
            <a:r>
              <a:rPr lang="ru-RU"/>
              <a:t>Образец заголовка</a:t>
            </a:r>
            <a:endParaRPr lang="en-US" dirty="0"/>
          </a:p>
        </p:txBody>
      </p:sp>
      <p:sp>
        <p:nvSpPr>
          <p:cNvPr id="4" name="Text Placeholder 3"/>
          <p:cNvSpPr>
            <a:spLocks noGrp="1"/>
          </p:cNvSpPr>
          <p:nvPr>
            <p:ph type="body" sz="half" idx="2"/>
          </p:nvPr>
        </p:nvSpPr>
        <p:spPr>
          <a:xfrm>
            <a:off x="1130822" y="6771647"/>
            <a:ext cx="17140475" cy="2100271"/>
          </a:xfrm>
        </p:spPr>
        <p:txBody>
          <a:bodyPr anchor="ctr">
            <a:normAutofit/>
          </a:bodyPr>
          <a:lstStyle>
            <a:lvl1pPr marL="0" indent="0" algn="ctr">
              <a:buNone/>
              <a:defRPr sz="2968"/>
            </a:lvl1pPr>
            <a:lvl2pPr marL="753923" indent="0">
              <a:buNone/>
              <a:defRPr sz="2309"/>
            </a:lvl2pPr>
            <a:lvl3pPr marL="1507846" indent="0">
              <a:buNone/>
              <a:defRPr sz="1979"/>
            </a:lvl3pPr>
            <a:lvl4pPr marL="2261768" indent="0">
              <a:buNone/>
              <a:defRPr sz="1649"/>
            </a:lvl4pPr>
            <a:lvl5pPr marL="3015691" indent="0">
              <a:buNone/>
              <a:defRPr sz="1649"/>
            </a:lvl5pPr>
            <a:lvl6pPr marL="3769614" indent="0">
              <a:buNone/>
              <a:defRPr sz="1649"/>
            </a:lvl6pPr>
            <a:lvl7pPr marL="4523537" indent="0">
              <a:buNone/>
              <a:defRPr sz="1649"/>
            </a:lvl7pPr>
            <a:lvl8pPr marL="5277460" indent="0">
              <a:buNone/>
              <a:defRPr sz="1649"/>
            </a:lvl8pPr>
            <a:lvl9pPr marL="6031382" indent="0">
              <a:buNone/>
              <a:defRPr sz="1649"/>
            </a:lvl9pPr>
          </a:lstStyle>
          <a:p>
            <a:pPr lvl="0"/>
            <a:r>
              <a:rPr lang="ru-RU"/>
              <a:t>Образец текста</a:t>
            </a:r>
          </a:p>
        </p:txBody>
      </p:sp>
      <p:sp>
        <p:nvSpPr>
          <p:cNvPr id="5" name="Date Placeholder 4"/>
          <p:cNvSpPr>
            <a:spLocks noGrp="1"/>
          </p:cNvSpPr>
          <p:nvPr>
            <p:ph type="dt" sz="half" idx="10"/>
          </p:nvPr>
        </p:nvSpPr>
        <p:spPr/>
        <p:txBody>
          <a:bodyPr/>
          <a:lstStyle/>
          <a:p>
            <a:fld id="{BBC8334D-B1B4-45FD-8365-80023E392734}" type="datetime1">
              <a:rPr lang="en-US" smtClean="0"/>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25688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849689" y="1130935"/>
            <a:ext cx="15706361" cy="4809861"/>
          </a:xfrm>
        </p:spPr>
        <p:txBody>
          <a:bodyPr anchor="ctr">
            <a:normAutofit/>
          </a:bodyPr>
          <a:lstStyle>
            <a:lvl1pPr algn="ctr">
              <a:defRPr sz="7915"/>
            </a:lvl1pPr>
          </a:lstStyle>
          <a:p>
            <a:r>
              <a:rPr lang="ru-RU"/>
              <a:t>Образец заголовка</a:t>
            </a:r>
            <a:endParaRPr lang="en-US" dirty="0"/>
          </a:p>
        </p:txBody>
      </p:sp>
      <p:sp>
        <p:nvSpPr>
          <p:cNvPr id="12" name="Text Placeholder 3"/>
          <p:cNvSpPr>
            <a:spLocks noGrp="1"/>
          </p:cNvSpPr>
          <p:nvPr>
            <p:ph type="body" sz="half" idx="13"/>
          </p:nvPr>
        </p:nvSpPr>
        <p:spPr>
          <a:xfrm>
            <a:off x="2556321" y="5953210"/>
            <a:ext cx="14293098" cy="622967"/>
          </a:xfrm>
        </p:spPr>
        <p:txBody>
          <a:bodyPr anchor="t">
            <a:normAutofit/>
          </a:bodyPr>
          <a:lstStyle>
            <a:lvl1pPr marL="0" indent="0" algn="r">
              <a:buNone/>
              <a:defRPr sz="2309">
                <a:solidFill>
                  <a:schemeClr val="tx1">
                    <a:lumMod val="50000"/>
                    <a:lumOff val="50000"/>
                  </a:schemeClr>
                </a:solidFill>
              </a:defRPr>
            </a:lvl1pPr>
            <a:lvl2pPr marL="753923" indent="0">
              <a:buNone/>
              <a:defRPr sz="2309"/>
            </a:lvl2pPr>
            <a:lvl3pPr marL="1507846" indent="0">
              <a:buNone/>
              <a:defRPr sz="1979"/>
            </a:lvl3pPr>
            <a:lvl4pPr marL="2261768" indent="0">
              <a:buNone/>
              <a:defRPr sz="1649"/>
            </a:lvl4pPr>
            <a:lvl5pPr marL="3015691" indent="0">
              <a:buNone/>
              <a:defRPr sz="1649"/>
            </a:lvl5pPr>
            <a:lvl6pPr marL="3769614" indent="0">
              <a:buNone/>
              <a:defRPr sz="1649"/>
            </a:lvl6pPr>
            <a:lvl7pPr marL="4523537" indent="0">
              <a:buNone/>
              <a:defRPr sz="1649"/>
            </a:lvl7pPr>
            <a:lvl8pPr marL="5277460" indent="0">
              <a:buNone/>
              <a:defRPr sz="1649"/>
            </a:lvl8pPr>
            <a:lvl9pPr marL="6031382" indent="0">
              <a:buNone/>
              <a:defRPr sz="1649"/>
            </a:lvl9pPr>
          </a:lstStyle>
          <a:p>
            <a:pPr lvl="0"/>
            <a:r>
              <a:rPr lang="ru-RU"/>
              <a:t>Образец текста</a:t>
            </a:r>
          </a:p>
        </p:txBody>
      </p:sp>
      <p:sp>
        <p:nvSpPr>
          <p:cNvPr id="4" name="Text Placeholder 3"/>
          <p:cNvSpPr>
            <a:spLocks noGrp="1"/>
          </p:cNvSpPr>
          <p:nvPr>
            <p:ph type="body" sz="half" idx="2"/>
          </p:nvPr>
        </p:nvSpPr>
        <p:spPr>
          <a:xfrm>
            <a:off x="1130857" y="6771649"/>
            <a:ext cx="17144025" cy="2091441"/>
          </a:xfrm>
        </p:spPr>
        <p:txBody>
          <a:bodyPr anchor="ctr">
            <a:normAutofit/>
          </a:bodyPr>
          <a:lstStyle>
            <a:lvl1pPr marL="0" indent="0" algn="ctr">
              <a:buNone/>
              <a:defRPr sz="2968"/>
            </a:lvl1pPr>
            <a:lvl2pPr marL="753923" indent="0">
              <a:buNone/>
              <a:defRPr sz="2309"/>
            </a:lvl2pPr>
            <a:lvl3pPr marL="1507846" indent="0">
              <a:buNone/>
              <a:defRPr sz="1979"/>
            </a:lvl3pPr>
            <a:lvl4pPr marL="2261768" indent="0">
              <a:buNone/>
              <a:defRPr sz="1649"/>
            </a:lvl4pPr>
            <a:lvl5pPr marL="3015691" indent="0">
              <a:buNone/>
              <a:defRPr sz="1649"/>
            </a:lvl5pPr>
            <a:lvl6pPr marL="3769614" indent="0">
              <a:buNone/>
              <a:defRPr sz="1649"/>
            </a:lvl6pPr>
            <a:lvl7pPr marL="4523537" indent="0">
              <a:buNone/>
              <a:defRPr sz="1649"/>
            </a:lvl7pPr>
            <a:lvl8pPr marL="5277460" indent="0">
              <a:buNone/>
              <a:defRPr sz="1649"/>
            </a:lvl8pPr>
            <a:lvl9pPr marL="6031382" indent="0">
              <a:buNone/>
              <a:defRPr sz="1649"/>
            </a:lvl9pPr>
          </a:lstStyle>
          <a:p>
            <a:pPr lvl="0"/>
            <a:r>
              <a:rPr lang="ru-RU"/>
              <a:t>Образец текста</a:t>
            </a:r>
          </a:p>
        </p:txBody>
      </p:sp>
      <p:sp>
        <p:nvSpPr>
          <p:cNvPr id="5" name="Date Placeholder 4"/>
          <p:cNvSpPr>
            <a:spLocks noGrp="1"/>
          </p:cNvSpPr>
          <p:nvPr>
            <p:ph type="dt" sz="half" idx="10"/>
          </p:nvPr>
        </p:nvSpPr>
        <p:spPr/>
        <p:txBody>
          <a:bodyPr/>
          <a:lstStyle/>
          <a:p>
            <a:fld id="{4FE5B9CA-E0DC-4810-8E17-0800003B5B45}" type="datetime1">
              <a:rPr lang="en-US" smtClean="0"/>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13" name="TextBox 12"/>
          <p:cNvSpPr txBox="1"/>
          <p:nvPr/>
        </p:nvSpPr>
        <p:spPr>
          <a:xfrm>
            <a:off x="1130857" y="1472010"/>
            <a:ext cx="1005205" cy="964339"/>
          </a:xfrm>
          <a:prstGeom prst="rect">
            <a:avLst/>
          </a:prstGeom>
        </p:spPr>
        <p:txBody>
          <a:bodyPr vert="horz" lIns="150781" tIns="75390" rIns="150781" bIns="753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3192" dirty="0">
                <a:solidFill>
                  <a:schemeClr val="tx1"/>
                </a:solidFill>
                <a:effectLst/>
              </a:rPr>
              <a:t>“</a:t>
            </a:r>
          </a:p>
        </p:txBody>
      </p:sp>
      <p:sp>
        <p:nvSpPr>
          <p:cNvPr id="14" name="TextBox 13"/>
          <p:cNvSpPr txBox="1"/>
          <p:nvPr/>
        </p:nvSpPr>
        <p:spPr>
          <a:xfrm>
            <a:off x="17269677" y="4819958"/>
            <a:ext cx="1005205" cy="964339"/>
          </a:xfrm>
          <a:prstGeom prst="rect">
            <a:avLst/>
          </a:prstGeom>
        </p:spPr>
        <p:txBody>
          <a:bodyPr vert="horz" lIns="150781" tIns="75390" rIns="150781" bIns="753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3192" dirty="0">
                <a:solidFill>
                  <a:schemeClr val="tx1"/>
                </a:solidFill>
                <a:effectLst/>
              </a:rPr>
              <a:t>”</a:t>
            </a:r>
          </a:p>
        </p:txBody>
      </p:sp>
    </p:spTree>
    <p:extLst>
      <p:ext uri="{BB962C8B-B14F-4D97-AF65-F5344CB8AC3E}">
        <p14:creationId xmlns:p14="http://schemas.microsoft.com/office/powerpoint/2010/main" val="2579194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30856" y="2842764"/>
            <a:ext cx="17140439" cy="4142202"/>
          </a:xfrm>
        </p:spPr>
        <p:txBody>
          <a:bodyPr anchor="b">
            <a:normAutofit/>
          </a:bodyPr>
          <a:lstStyle>
            <a:lvl1pPr algn="l">
              <a:defRPr sz="7915"/>
            </a:lvl1pPr>
          </a:lstStyle>
          <a:p>
            <a:r>
              <a:rPr lang="ru-RU"/>
              <a:t>Образец заголовка</a:t>
            </a:r>
            <a:endParaRPr lang="en-US" dirty="0"/>
          </a:p>
        </p:txBody>
      </p:sp>
      <p:sp>
        <p:nvSpPr>
          <p:cNvPr id="4" name="Text Placeholder 3"/>
          <p:cNvSpPr>
            <a:spLocks noGrp="1"/>
          </p:cNvSpPr>
          <p:nvPr>
            <p:ph type="body" sz="half" idx="2"/>
          </p:nvPr>
        </p:nvSpPr>
        <p:spPr>
          <a:xfrm>
            <a:off x="1130856" y="7004390"/>
            <a:ext cx="17140439" cy="1881006"/>
          </a:xfrm>
        </p:spPr>
        <p:txBody>
          <a:bodyPr anchor="t">
            <a:normAutofit/>
          </a:bodyPr>
          <a:lstStyle>
            <a:lvl1pPr marL="0" indent="0" algn="l">
              <a:buNone/>
              <a:defRPr sz="2968"/>
            </a:lvl1pPr>
            <a:lvl2pPr marL="753923" indent="0">
              <a:buNone/>
              <a:defRPr sz="2309"/>
            </a:lvl2pPr>
            <a:lvl3pPr marL="1507846" indent="0">
              <a:buNone/>
              <a:defRPr sz="1979"/>
            </a:lvl3pPr>
            <a:lvl4pPr marL="2261768" indent="0">
              <a:buNone/>
              <a:defRPr sz="1649"/>
            </a:lvl4pPr>
            <a:lvl5pPr marL="3015691" indent="0">
              <a:buNone/>
              <a:defRPr sz="1649"/>
            </a:lvl5pPr>
            <a:lvl6pPr marL="3769614" indent="0">
              <a:buNone/>
              <a:defRPr sz="1649"/>
            </a:lvl6pPr>
            <a:lvl7pPr marL="4523537" indent="0">
              <a:buNone/>
              <a:defRPr sz="1649"/>
            </a:lvl7pPr>
            <a:lvl8pPr marL="5277460" indent="0">
              <a:buNone/>
              <a:defRPr sz="1649"/>
            </a:lvl8pPr>
            <a:lvl9pPr marL="6031382" indent="0">
              <a:buNone/>
              <a:defRPr sz="1649"/>
            </a:lvl9pPr>
          </a:lstStyle>
          <a:p>
            <a:pPr lvl="0"/>
            <a:r>
              <a:rPr lang="ru-RU"/>
              <a:t>Образец текста</a:t>
            </a:r>
          </a:p>
        </p:txBody>
      </p:sp>
      <p:sp>
        <p:nvSpPr>
          <p:cNvPr id="5" name="Date Placeholder 4"/>
          <p:cNvSpPr>
            <a:spLocks noGrp="1"/>
          </p:cNvSpPr>
          <p:nvPr>
            <p:ph type="dt" sz="half" idx="10"/>
          </p:nvPr>
        </p:nvSpPr>
        <p:spPr/>
        <p:txBody>
          <a:bodyPr/>
          <a:lstStyle/>
          <a:p>
            <a:fld id="{8F6FB2DD-2265-4CBF-AFB9-EACDA408720D}" type="datetime1">
              <a:rPr lang="en-US" smtClean="0"/>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8974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30859" y="1130936"/>
            <a:ext cx="17140437" cy="1899676"/>
          </a:xfrm>
        </p:spPr>
        <p:txBody>
          <a:bodyPr/>
          <a:lstStyle>
            <a:lvl1pPr algn="ctr">
              <a:defRPr/>
            </a:lvl1pPr>
          </a:lstStyle>
          <a:p>
            <a:r>
              <a:rPr lang="ru-RU"/>
              <a:t>Образец заголовка</a:t>
            </a:r>
            <a:endParaRPr lang="en-US" dirty="0"/>
          </a:p>
        </p:txBody>
      </p:sp>
      <p:sp>
        <p:nvSpPr>
          <p:cNvPr id="7" name="Text Placeholder 2"/>
          <p:cNvSpPr>
            <a:spLocks noGrp="1"/>
          </p:cNvSpPr>
          <p:nvPr>
            <p:ph type="body" idx="1"/>
          </p:nvPr>
        </p:nvSpPr>
        <p:spPr>
          <a:xfrm>
            <a:off x="1130859" y="3402691"/>
            <a:ext cx="5458263" cy="950299"/>
          </a:xfrm>
        </p:spPr>
        <p:txBody>
          <a:bodyPr anchor="b">
            <a:noAutofit/>
          </a:bodyPr>
          <a:lstStyle>
            <a:lvl1pPr marL="0" indent="0" algn="ctr">
              <a:lnSpc>
                <a:spcPct val="90000"/>
              </a:lnSpc>
              <a:buNone/>
              <a:defRPr sz="3958" b="0">
                <a:solidFill>
                  <a:schemeClr val="accent1"/>
                </a:solidFill>
              </a:defRPr>
            </a:lvl1pPr>
            <a:lvl2pPr marL="753923" indent="0">
              <a:buNone/>
              <a:defRPr sz="3298" b="1"/>
            </a:lvl2pPr>
            <a:lvl3pPr marL="1507846" indent="0">
              <a:buNone/>
              <a:defRPr sz="2968" b="1"/>
            </a:lvl3pPr>
            <a:lvl4pPr marL="2261768" indent="0">
              <a:buNone/>
              <a:defRPr sz="2638" b="1"/>
            </a:lvl4pPr>
            <a:lvl5pPr marL="3015691" indent="0">
              <a:buNone/>
              <a:defRPr sz="2638" b="1"/>
            </a:lvl5pPr>
            <a:lvl6pPr marL="3769614" indent="0">
              <a:buNone/>
              <a:defRPr sz="2638" b="1"/>
            </a:lvl6pPr>
            <a:lvl7pPr marL="4523537" indent="0">
              <a:buNone/>
              <a:defRPr sz="2638" b="1"/>
            </a:lvl7pPr>
            <a:lvl8pPr marL="5277460" indent="0">
              <a:buNone/>
              <a:defRPr sz="2638" b="1"/>
            </a:lvl8pPr>
            <a:lvl9pPr marL="6031382" indent="0">
              <a:buNone/>
              <a:defRPr sz="2638" b="1"/>
            </a:lvl9pPr>
          </a:lstStyle>
          <a:p>
            <a:pPr lvl="0"/>
            <a:r>
              <a:rPr lang="ru-RU"/>
              <a:t>Образец текста</a:t>
            </a:r>
          </a:p>
        </p:txBody>
      </p:sp>
      <p:sp>
        <p:nvSpPr>
          <p:cNvPr id="8" name="Text Placeholder 3"/>
          <p:cNvSpPr>
            <a:spLocks noGrp="1"/>
          </p:cNvSpPr>
          <p:nvPr>
            <p:ph type="body" sz="half" idx="15"/>
          </p:nvPr>
        </p:nvSpPr>
        <p:spPr>
          <a:xfrm>
            <a:off x="1130859" y="4352992"/>
            <a:ext cx="5458263" cy="4510099"/>
          </a:xfrm>
        </p:spPr>
        <p:txBody>
          <a:bodyPr anchor="t">
            <a:normAutofit/>
          </a:bodyPr>
          <a:lstStyle>
            <a:lvl1pPr marL="0" indent="0" algn="ctr">
              <a:buNone/>
              <a:defRPr sz="2309"/>
            </a:lvl1pPr>
            <a:lvl2pPr marL="753923" indent="0">
              <a:buNone/>
              <a:defRPr sz="1979"/>
            </a:lvl2pPr>
            <a:lvl3pPr marL="1507846" indent="0">
              <a:buNone/>
              <a:defRPr sz="1649"/>
            </a:lvl3pPr>
            <a:lvl4pPr marL="2261768" indent="0">
              <a:buNone/>
              <a:defRPr sz="1484"/>
            </a:lvl4pPr>
            <a:lvl5pPr marL="3015691" indent="0">
              <a:buNone/>
              <a:defRPr sz="1484"/>
            </a:lvl5pPr>
            <a:lvl6pPr marL="3769614" indent="0">
              <a:buNone/>
              <a:defRPr sz="1484"/>
            </a:lvl6pPr>
            <a:lvl7pPr marL="4523537" indent="0">
              <a:buNone/>
              <a:defRPr sz="1484"/>
            </a:lvl7pPr>
            <a:lvl8pPr marL="5277460" indent="0">
              <a:buNone/>
              <a:defRPr sz="1484"/>
            </a:lvl8pPr>
            <a:lvl9pPr marL="6031382" indent="0">
              <a:buNone/>
              <a:defRPr sz="1484"/>
            </a:lvl9pPr>
          </a:lstStyle>
          <a:p>
            <a:pPr lvl="0"/>
            <a:r>
              <a:rPr lang="ru-RU"/>
              <a:t>Образец текста</a:t>
            </a:r>
          </a:p>
        </p:txBody>
      </p:sp>
      <p:sp>
        <p:nvSpPr>
          <p:cNvPr id="9" name="Text Placeholder 4"/>
          <p:cNvSpPr>
            <a:spLocks noGrp="1"/>
          </p:cNvSpPr>
          <p:nvPr>
            <p:ph type="body" sz="quarter" idx="3"/>
          </p:nvPr>
        </p:nvSpPr>
        <p:spPr>
          <a:xfrm>
            <a:off x="6982715" y="3402691"/>
            <a:ext cx="5458263" cy="950299"/>
          </a:xfrm>
        </p:spPr>
        <p:txBody>
          <a:bodyPr anchor="b">
            <a:noAutofit/>
          </a:bodyPr>
          <a:lstStyle>
            <a:lvl1pPr marL="0" indent="0" algn="ctr">
              <a:lnSpc>
                <a:spcPct val="90000"/>
              </a:lnSpc>
              <a:buNone/>
              <a:defRPr sz="3958" b="0">
                <a:solidFill>
                  <a:schemeClr val="accent1"/>
                </a:solidFill>
              </a:defRPr>
            </a:lvl1pPr>
            <a:lvl2pPr marL="753923" indent="0">
              <a:buNone/>
              <a:defRPr sz="3298" b="1"/>
            </a:lvl2pPr>
            <a:lvl3pPr marL="1507846" indent="0">
              <a:buNone/>
              <a:defRPr sz="2968" b="1"/>
            </a:lvl3pPr>
            <a:lvl4pPr marL="2261768" indent="0">
              <a:buNone/>
              <a:defRPr sz="2638" b="1"/>
            </a:lvl4pPr>
            <a:lvl5pPr marL="3015691" indent="0">
              <a:buNone/>
              <a:defRPr sz="2638" b="1"/>
            </a:lvl5pPr>
            <a:lvl6pPr marL="3769614" indent="0">
              <a:buNone/>
              <a:defRPr sz="2638" b="1"/>
            </a:lvl6pPr>
            <a:lvl7pPr marL="4523537" indent="0">
              <a:buNone/>
              <a:defRPr sz="2638" b="1"/>
            </a:lvl7pPr>
            <a:lvl8pPr marL="5277460" indent="0">
              <a:buNone/>
              <a:defRPr sz="2638" b="1"/>
            </a:lvl8pPr>
            <a:lvl9pPr marL="6031382" indent="0">
              <a:buNone/>
              <a:defRPr sz="2638" b="1"/>
            </a:lvl9pPr>
          </a:lstStyle>
          <a:p>
            <a:pPr lvl="0"/>
            <a:r>
              <a:rPr lang="ru-RU"/>
              <a:t>Образец текста</a:t>
            </a:r>
          </a:p>
        </p:txBody>
      </p:sp>
      <p:sp>
        <p:nvSpPr>
          <p:cNvPr id="10" name="Text Placeholder 3"/>
          <p:cNvSpPr>
            <a:spLocks noGrp="1"/>
          </p:cNvSpPr>
          <p:nvPr>
            <p:ph type="body" sz="half" idx="16"/>
          </p:nvPr>
        </p:nvSpPr>
        <p:spPr>
          <a:xfrm>
            <a:off x="6982714" y="4352992"/>
            <a:ext cx="5458263" cy="4510099"/>
          </a:xfrm>
        </p:spPr>
        <p:txBody>
          <a:bodyPr anchor="t">
            <a:normAutofit/>
          </a:bodyPr>
          <a:lstStyle>
            <a:lvl1pPr marL="0" indent="0" algn="ctr">
              <a:buNone/>
              <a:defRPr sz="2309"/>
            </a:lvl1pPr>
            <a:lvl2pPr marL="753923" indent="0">
              <a:buNone/>
              <a:defRPr sz="1979"/>
            </a:lvl2pPr>
            <a:lvl3pPr marL="1507846" indent="0">
              <a:buNone/>
              <a:defRPr sz="1649"/>
            </a:lvl3pPr>
            <a:lvl4pPr marL="2261768" indent="0">
              <a:buNone/>
              <a:defRPr sz="1484"/>
            </a:lvl4pPr>
            <a:lvl5pPr marL="3015691" indent="0">
              <a:buNone/>
              <a:defRPr sz="1484"/>
            </a:lvl5pPr>
            <a:lvl6pPr marL="3769614" indent="0">
              <a:buNone/>
              <a:defRPr sz="1484"/>
            </a:lvl6pPr>
            <a:lvl7pPr marL="4523537" indent="0">
              <a:buNone/>
              <a:defRPr sz="1484"/>
            </a:lvl7pPr>
            <a:lvl8pPr marL="5277460" indent="0">
              <a:buNone/>
              <a:defRPr sz="1484"/>
            </a:lvl8pPr>
            <a:lvl9pPr marL="6031382" indent="0">
              <a:buNone/>
              <a:defRPr sz="1484"/>
            </a:lvl9pPr>
          </a:lstStyle>
          <a:p>
            <a:pPr lvl="0"/>
            <a:r>
              <a:rPr lang="ru-RU"/>
              <a:t>Образец текста</a:t>
            </a:r>
          </a:p>
        </p:txBody>
      </p:sp>
      <p:sp>
        <p:nvSpPr>
          <p:cNvPr id="11" name="Text Placeholder 4"/>
          <p:cNvSpPr>
            <a:spLocks noGrp="1"/>
          </p:cNvSpPr>
          <p:nvPr>
            <p:ph type="body" sz="quarter" idx="13"/>
          </p:nvPr>
        </p:nvSpPr>
        <p:spPr>
          <a:xfrm>
            <a:off x="12813033" y="3402691"/>
            <a:ext cx="5458263" cy="950299"/>
          </a:xfrm>
        </p:spPr>
        <p:txBody>
          <a:bodyPr anchor="b">
            <a:noAutofit/>
          </a:bodyPr>
          <a:lstStyle>
            <a:lvl1pPr marL="0" indent="0" algn="ctr">
              <a:lnSpc>
                <a:spcPct val="90000"/>
              </a:lnSpc>
              <a:buNone/>
              <a:defRPr sz="3958" b="0">
                <a:solidFill>
                  <a:schemeClr val="accent1"/>
                </a:solidFill>
              </a:defRPr>
            </a:lvl1pPr>
            <a:lvl2pPr marL="753923" indent="0">
              <a:buNone/>
              <a:defRPr sz="3298" b="1"/>
            </a:lvl2pPr>
            <a:lvl3pPr marL="1507846" indent="0">
              <a:buNone/>
              <a:defRPr sz="2968" b="1"/>
            </a:lvl3pPr>
            <a:lvl4pPr marL="2261768" indent="0">
              <a:buNone/>
              <a:defRPr sz="2638" b="1"/>
            </a:lvl4pPr>
            <a:lvl5pPr marL="3015691" indent="0">
              <a:buNone/>
              <a:defRPr sz="2638" b="1"/>
            </a:lvl5pPr>
            <a:lvl6pPr marL="3769614" indent="0">
              <a:buNone/>
              <a:defRPr sz="2638" b="1"/>
            </a:lvl6pPr>
            <a:lvl7pPr marL="4523537" indent="0">
              <a:buNone/>
              <a:defRPr sz="2638" b="1"/>
            </a:lvl7pPr>
            <a:lvl8pPr marL="5277460" indent="0">
              <a:buNone/>
              <a:defRPr sz="2638" b="1"/>
            </a:lvl8pPr>
            <a:lvl9pPr marL="6031382" indent="0">
              <a:buNone/>
              <a:defRPr sz="2638" b="1"/>
            </a:lvl9pPr>
          </a:lstStyle>
          <a:p>
            <a:pPr lvl="0"/>
            <a:r>
              <a:rPr lang="ru-RU"/>
              <a:t>Образец текста</a:t>
            </a:r>
          </a:p>
        </p:txBody>
      </p:sp>
      <p:sp>
        <p:nvSpPr>
          <p:cNvPr id="12" name="Text Placeholder 3"/>
          <p:cNvSpPr>
            <a:spLocks noGrp="1"/>
          </p:cNvSpPr>
          <p:nvPr>
            <p:ph type="body" sz="half" idx="17"/>
          </p:nvPr>
        </p:nvSpPr>
        <p:spPr>
          <a:xfrm>
            <a:off x="12813033" y="4352992"/>
            <a:ext cx="5458263" cy="4510099"/>
          </a:xfrm>
        </p:spPr>
        <p:txBody>
          <a:bodyPr anchor="t">
            <a:normAutofit/>
          </a:bodyPr>
          <a:lstStyle>
            <a:lvl1pPr marL="0" indent="0" algn="ctr">
              <a:buNone/>
              <a:defRPr sz="2309"/>
            </a:lvl1pPr>
            <a:lvl2pPr marL="753923" indent="0">
              <a:buNone/>
              <a:defRPr sz="1979"/>
            </a:lvl2pPr>
            <a:lvl3pPr marL="1507846" indent="0">
              <a:buNone/>
              <a:defRPr sz="1649"/>
            </a:lvl3pPr>
            <a:lvl4pPr marL="2261768" indent="0">
              <a:buNone/>
              <a:defRPr sz="1484"/>
            </a:lvl4pPr>
            <a:lvl5pPr marL="3015691" indent="0">
              <a:buNone/>
              <a:defRPr sz="1484"/>
            </a:lvl5pPr>
            <a:lvl6pPr marL="3769614" indent="0">
              <a:buNone/>
              <a:defRPr sz="1484"/>
            </a:lvl6pPr>
            <a:lvl7pPr marL="4523537" indent="0">
              <a:buNone/>
              <a:defRPr sz="1484"/>
            </a:lvl7pPr>
            <a:lvl8pPr marL="5277460" indent="0">
              <a:buNone/>
              <a:defRPr sz="1484"/>
            </a:lvl8pPr>
            <a:lvl9pPr marL="6031382" indent="0">
              <a:buNone/>
              <a:defRPr sz="1484"/>
            </a:lvl9pPr>
          </a:lstStyle>
          <a:p>
            <a:pPr lvl="0"/>
            <a:r>
              <a:rPr lang="ru-RU"/>
              <a:t>Образец текста</a:t>
            </a:r>
          </a:p>
        </p:txBody>
      </p:sp>
      <p:sp>
        <p:nvSpPr>
          <p:cNvPr id="3" name="Date Placeholder 2"/>
          <p:cNvSpPr>
            <a:spLocks noGrp="1"/>
          </p:cNvSpPr>
          <p:nvPr>
            <p:ph type="dt" sz="half" idx="10"/>
          </p:nvPr>
        </p:nvSpPr>
        <p:spPr/>
        <p:txBody>
          <a:bodyPr/>
          <a:lstStyle/>
          <a:p>
            <a:fld id="{E10D0C9C-94E8-465F-BCAB-F6F4123F2773}" type="datetime1">
              <a:rPr lang="en-US" smtClean="0"/>
              <a:t>11/12/2020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75355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30857" y="1130936"/>
            <a:ext cx="17144025" cy="1899676"/>
          </a:xfrm>
        </p:spPr>
        <p:txBody>
          <a:bodyPr/>
          <a:lstStyle>
            <a:lvl1pPr algn="ctr">
              <a:defRPr/>
            </a:lvl1pPr>
          </a:lstStyle>
          <a:p>
            <a:r>
              <a:rPr lang="ru-RU"/>
              <a:t>Образец заголовка</a:t>
            </a:r>
            <a:endParaRPr lang="en-US" dirty="0"/>
          </a:p>
        </p:txBody>
      </p:sp>
      <p:sp>
        <p:nvSpPr>
          <p:cNvPr id="19" name="Text Placeholder 2"/>
          <p:cNvSpPr>
            <a:spLocks noGrp="1"/>
          </p:cNvSpPr>
          <p:nvPr>
            <p:ph type="body" idx="1"/>
          </p:nvPr>
        </p:nvSpPr>
        <p:spPr>
          <a:xfrm>
            <a:off x="1140815" y="6287961"/>
            <a:ext cx="5458263" cy="950299"/>
          </a:xfrm>
        </p:spPr>
        <p:txBody>
          <a:bodyPr anchor="b">
            <a:noAutofit/>
          </a:bodyPr>
          <a:lstStyle>
            <a:lvl1pPr marL="0" indent="0" algn="ctr">
              <a:lnSpc>
                <a:spcPct val="90000"/>
              </a:lnSpc>
              <a:buNone/>
              <a:defRPr sz="3628" b="0">
                <a:solidFill>
                  <a:schemeClr val="accent1"/>
                </a:solidFill>
              </a:defRPr>
            </a:lvl1pPr>
            <a:lvl2pPr marL="753923" indent="0">
              <a:buNone/>
              <a:defRPr sz="3298" b="1"/>
            </a:lvl2pPr>
            <a:lvl3pPr marL="1507846" indent="0">
              <a:buNone/>
              <a:defRPr sz="2968" b="1"/>
            </a:lvl3pPr>
            <a:lvl4pPr marL="2261768" indent="0">
              <a:buNone/>
              <a:defRPr sz="2638" b="1"/>
            </a:lvl4pPr>
            <a:lvl5pPr marL="3015691" indent="0">
              <a:buNone/>
              <a:defRPr sz="2638" b="1"/>
            </a:lvl5pPr>
            <a:lvl6pPr marL="3769614" indent="0">
              <a:buNone/>
              <a:defRPr sz="2638" b="1"/>
            </a:lvl6pPr>
            <a:lvl7pPr marL="4523537" indent="0">
              <a:buNone/>
              <a:defRPr sz="2638" b="1"/>
            </a:lvl7pPr>
            <a:lvl8pPr marL="5277460" indent="0">
              <a:buNone/>
              <a:defRPr sz="2638" b="1"/>
            </a:lvl8pPr>
            <a:lvl9pPr marL="6031382" indent="0">
              <a:buNone/>
              <a:defRPr sz="2638" b="1"/>
            </a:lvl9pPr>
          </a:lstStyle>
          <a:p>
            <a:pPr lvl="0"/>
            <a:r>
              <a:rPr lang="ru-RU"/>
              <a:t>Образец текста</a:t>
            </a:r>
          </a:p>
        </p:txBody>
      </p:sp>
      <p:sp>
        <p:nvSpPr>
          <p:cNvPr id="20" name="Picture Placeholder 2"/>
          <p:cNvSpPr>
            <a:spLocks noGrp="1" noChangeAspect="1"/>
          </p:cNvSpPr>
          <p:nvPr>
            <p:ph type="pic" idx="15"/>
          </p:nvPr>
        </p:nvSpPr>
        <p:spPr>
          <a:xfrm>
            <a:off x="1130823" y="3402692"/>
            <a:ext cx="5458263" cy="2534173"/>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2638"/>
            </a:lvl1pPr>
            <a:lvl2pPr marL="753923" indent="0">
              <a:buNone/>
              <a:defRPr sz="2638"/>
            </a:lvl2pPr>
            <a:lvl3pPr marL="1507846" indent="0">
              <a:buNone/>
              <a:defRPr sz="2638"/>
            </a:lvl3pPr>
            <a:lvl4pPr marL="2261768" indent="0">
              <a:buNone/>
              <a:defRPr sz="2638"/>
            </a:lvl4pPr>
            <a:lvl5pPr marL="3015691" indent="0">
              <a:buNone/>
              <a:defRPr sz="2638"/>
            </a:lvl5pPr>
            <a:lvl6pPr marL="3769614" indent="0">
              <a:buNone/>
              <a:defRPr sz="2638"/>
            </a:lvl6pPr>
            <a:lvl7pPr marL="4523537" indent="0">
              <a:buNone/>
              <a:defRPr sz="2638"/>
            </a:lvl7pPr>
            <a:lvl8pPr marL="5277460" indent="0">
              <a:buNone/>
              <a:defRPr sz="2638"/>
            </a:lvl8pPr>
            <a:lvl9pPr marL="6031382" indent="0">
              <a:buNone/>
              <a:defRPr sz="2638"/>
            </a:lvl9pPr>
          </a:lstStyle>
          <a:p>
            <a:r>
              <a:rPr lang="ru-RU"/>
              <a:t>Вставка рисунка</a:t>
            </a:r>
            <a:endParaRPr lang="en-US" dirty="0"/>
          </a:p>
        </p:txBody>
      </p:sp>
      <p:sp>
        <p:nvSpPr>
          <p:cNvPr id="21" name="Text Placeholder 3"/>
          <p:cNvSpPr>
            <a:spLocks noGrp="1"/>
          </p:cNvSpPr>
          <p:nvPr>
            <p:ph type="body" sz="half" idx="18"/>
          </p:nvPr>
        </p:nvSpPr>
        <p:spPr>
          <a:xfrm>
            <a:off x="1140815" y="7238260"/>
            <a:ext cx="5458263" cy="1624831"/>
          </a:xfrm>
        </p:spPr>
        <p:txBody>
          <a:bodyPr anchor="t">
            <a:normAutofit/>
          </a:bodyPr>
          <a:lstStyle>
            <a:lvl1pPr marL="0" indent="0" algn="ctr">
              <a:buNone/>
              <a:defRPr sz="2309"/>
            </a:lvl1pPr>
            <a:lvl2pPr marL="753923" indent="0">
              <a:buNone/>
              <a:defRPr sz="1979"/>
            </a:lvl2pPr>
            <a:lvl3pPr marL="1507846" indent="0">
              <a:buNone/>
              <a:defRPr sz="1649"/>
            </a:lvl3pPr>
            <a:lvl4pPr marL="2261768" indent="0">
              <a:buNone/>
              <a:defRPr sz="1484"/>
            </a:lvl4pPr>
            <a:lvl5pPr marL="3015691" indent="0">
              <a:buNone/>
              <a:defRPr sz="1484"/>
            </a:lvl5pPr>
            <a:lvl6pPr marL="3769614" indent="0">
              <a:buNone/>
              <a:defRPr sz="1484"/>
            </a:lvl6pPr>
            <a:lvl7pPr marL="4523537" indent="0">
              <a:buNone/>
              <a:defRPr sz="1484"/>
            </a:lvl7pPr>
            <a:lvl8pPr marL="5277460" indent="0">
              <a:buNone/>
              <a:defRPr sz="1484"/>
            </a:lvl8pPr>
            <a:lvl9pPr marL="6031382" indent="0">
              <a:buNone/>
              <a:defRPr sz="1484"/>
            </a:lvl9pPr>
          </a:lstStyle>
          <a:p>
            <a:pPr lvl="0"/>
            <a:r>
              <a:rPr lang="ru-RU"/>
              <a:t>Образец текста</a:t>
            </a:r>
          </a:p>
        </p:txBody>
      </p:sp>
      <p:sp>
        <p:nvSpPr>
          <p:cNvPr id="22" name="Text Placeholder 4"/>
          <p:cNvSpPr>
            <a:spLocks noGrp="1"/>
          </p:cNvSpPr>
          <p:nvPr>
            <p:ph type="body" sz="quarter" idx="3"/>
          </p:nvPr>
        </p:nvSpPr>
        <p:spPr>
          <a:xfrm>
            <a:off x="6987313" y="6287961"/>
            <a:ext cx="5458263" cy="950299"/>
          </a:xfrm>
        </p:spPr>
        <p:txBody>
          <a:bodyPr anchor="b">
            <a:noAutofit/>
          </a:bodyPr>
          <a:lstStyle>
            <a:lvl1pPr marL="0" indent="0" algn="ctr">
              <a:lnSpc>
                <a:spcPct val="90000"/>
              </a:lnSpc>
              <a:buNone/>
              <a:defRPr sz="3628" b="0">
                <a:solidFill>
                  <a:schemeClr val="accent1"/>
                </a:solidFill>
              </a:defRPr>
            </a:lvl1pPr>
            <a:lvl2pPr marL="753923" indent="0">
              <a:buNone/>
              <a:defRPr sz="3298" b="1"/>
            </a:lvl2pPr>
            <a:lvl3pPr marL="1507846" indent="0">
              <a:buNone/>
              <a:defRPr sz="2968" b="1"/>
            </a:lvl3pPr>
            <a:lvl4pPr marL="2261768" indent="0">
              <a:buNone/>
              <a:defRPr sz="2638" b="1"/>
            </a:lvl4pPr>
            <a:lvl5pPr marL="3015691" indent="0">
              <a:buNone/>
              <a:defRPr sz="2638" b="1"/>
            </a:lvl5pPr>
            <a:lvl6pPr marL="3769614" indent="0">
              <a:buNone/>
              <a:defRPr sz="2638" b="1"/>
            </a:lvl6pPr>
            <a:lvl7pPr marL="4523537" indent="0">
              <a:buNone/>
              <a:defRPr sz="2638" b="1"/>
            </a:lvl7pPr>
            <a:lvl8pPr marL="5277460" indent="0">
              <a:buNone/>
              <a:defRPr sz="2638" b="1"/>
            </a:lvl8pPr>
            <a:lvl9pPr marL="6031382" indent="0">
              <a:buNone/>
              <a:defRPr sz="2638" b="1"/>
            </a:lvl9pPr>
          </a:lstStyle>
          <a:p>
            <a:pPr lvl="0"/>
            <a:r>
              <a:rPr lang="ru-RU"/>
              <a:t>Образец текста</a:t>
            </a:r>
          </a:p>
        </p:txBody>
      </p:sp>
      <p:sp>
        <p:nvSpPr>
          <p:cNvPr id="23" name="Picture Placeholder 2"/>
          <p:cNvSpPr>
            <a:spLocks noGrp="1" noChangeAspect="1"/>
          </p:cNvSpPr>
          <p:nvPr>
            <p:ph type="pic" idx="21"/>
          </p:nvPr>
        </p:nvSpPr>
        <p:spPr>
          <a:xfrm>
            <a:off x="6984986" y="3402692"/>
            <a:ext cx="5458263" cy="2531720"/>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2638"/>
            </a:lvl1pPr>
            <a:lvl2pPr marL="753923" indent="0">
              <a:buNone/>
              <a:defRPr sz="2638"/>
            </a:lvl2pPr>
            <a:lvl3pPr marL="1507846" indent="0">
              <a:buNone/>
              <a:defRPr sz="2638"/>
            </a:lvl3pPr>
            <a:lvl4pPr marL="2261768" indent="0">
              <a:buNone/>
              <a:defRPr sz="2638"/>
            </a:lvl4pPr>
            <a:lvl5pPr marL="3015691" indent="0">
              <a:buNone/>
              <a:defRPr sz="2638"/>
            </a:lvl5pPr>
            <a:lvl6pPr marL="3769614" indent="0">
              <a:buNone/>
              <a:defRPr sz="2638"/>
            </a:lvl6pPr>
            <a:lvl7pPr marL="4523537" indent="0">
              <a:buNone/>
              <a:defRPr sz="2638"/>
            </a:lvl7pPr>
            <a:lvl8pPr marL="5277460" indent="0">
              <a:buNone/>
              <a:defRPr sz="2638"/>
            </a:lvl8pPr>
            <a:lvl9pPr marL="6031382" indent="0">
              <a:buNone/>
              <a:defRPr sz="2638"/>
            </a:lvl9pPr>
          </a:lstStyle>
          <a:p>
            <a:r>
              <a:rPr lang="ru-RU"/>
              <a:t>Вставка рисунка</a:t>
            </a:r>
            <a:endParaRPr lang="en-US" dirty="0"/>
          </a:p>
        </p:txBody>
      </p:sp>
      <p:sp>
        <p:nvSpPr>
          <p:cNvPr id="24" name="Text Placeholder 3"/>
          <p:cNvSpPr>
            <a:spLocks noGrp="1"/>
          </p:cNvSpPr>
          <p:nvPr>
            <p:ph type="body" sz="half" idx="19"/>
          </p:nvPr>
        </p:nvSpPr>
        <p:spPr>
          <a:xfrm>
            <a:off x="6984986" y="7238258"/>
            <a:ext cx="5458263" cy="1624833"/>
          </a:xfrm>
        </p:spPr>
        <p:txBody>
          <a:bodyPr anchor="t">
            <a:normAutofit/>
          </a:bodyPr>
          <a:lstStyle>
            <a:lvl1pPr marL="0" indent="0" algn="ctr">
              <a:buNone/>
              <a:defRPr sz="2309"/>
            </a:lvl1pPr>
            <a:lvl2pPr marL="753923" indent="0">
              <a:buNone/>
              <a:defRPr sz="1979"/>
            </a:lvl2pPr>
            <a:lvl3pPr marL="1507846" indent="0">
              <a:buNone/>
              <a:defRPr sz="1649"/>
            </a:lvl3pPr>
            <a:lvl4pPr marL="2261768" indent="0">
              <a:buNone/>
              <a:defRPr sz="1484"/>
            </a:lvl4pPr>
            <a:lvl5pPr marL="3015691" indent="0">
              <a:buNone/>
              <a:defRPr sz="1484"/>
            </a:lvl5pPr>
            <a:lvl6pPr marL="3769614" indent="0">
              <a:buNone/>
              <a:defRPr sz="1484"/>
            </a:lvl6pPr>
            <a:lvl7pPr marL="4523537" indent="0">
              <a:buNone/>
              <a:defRPr sz="1484"/>
            </a:lvl7pPr>
            <a:lvl8pPr marL="5277460" indent="0">
              <a:buNone/>
              <a:defRPr sz="1484"/>
            </a:lvl8pPr>
            <a:lvl9pPr marL="6031382" indent="0">
              <a:buNone/>
              <a:defRPr sz="1484"/>
            </a:lvl9pPr>
          </a:lstStyle>
          <a:p>
            <a:pPr lvl="0"/>
            <a:r>
              <a:rPr lang="ru-RU"/>
              <a:t>Образец текста</a:t>
            </a:r>
          </a:p>
        </p:txBody>
      </p:sp>
      <p:sp>
        <p:nvSpPr>
          <p:cNvPr id="25" name="Text Placeholder 4"/>
          <p:cNvSpPr>
            <a:spLocks noGrp="1"/>
          </p:cNvSpPr>
          <p:nvPr>
            <p:ph type="body" sz="quarter" idx="13"/>
          </p:nvPr>
        </p:nvSpPr>
        <p:spPr>
          <a:xfrm>
            <a:off x="12810665" y="6287961"/>
            <a:ext cx="5458263" cy="950299"/>
          </a:xfrm>
        </p:spPr>
        <p:txBody>
          <a:bodyPr anchor="b">
            <a:noAutofit/>
          </a:bodyPr>
          <a:lstStyle>
            <a:lvl1pPr marL="0" indent="0" algn="ctr">
              <a:lnSpc>
                <a:spcPct val="90000"/>
              </a:lnSpc>
              <a:buNone/>
              <a:defRPr sz="3628" b="0">
                <a:solidFill>
                  <a:schemeClr val="accent1"/>
                </a:solidFill>
              </a:defRPr>
            </a:lvl1pPr>
            <a:lvl2pPr marL="753923" indent="0">
              <a:buNone/>
              <a:defRPr sz="3298" b="1"/>
            </a:lvl2pPr>
            <a:lvl3pPr marL="1507846" indent="0">
              <a:buNone/>
              <a:defRPr sz="2968" b="1"/>
            </a:lvl3pPr>
            <a:lvl4pPr marL="2261768" indent="0">
              <a:buNone/>
              <a:defRPr sz="2638" b="1"/>
            </a:lvl4pPr>
            <a:lvl5pPr marL="3015691" indent="0">
              <a:buNone/>
              <a:defRPr sz="2638" b="1"/>
            </a:lvl5pPr>
            <a:lvl6pPr marL="3769614" indent="0">
              <a:buNone/>
              <a:defRPr sz="2638" b="1"/>
            </a:lvl6pPr>
            <a:lvl7pPr marL="4523537" indent="0">
              <a:buNone/>
              <a:defRPr sz="2638" b="1"/>
            </a:lvl7pPr>
            <a:lvl8pPr marL="5277460" indent="0">
              <a:buNone/>
              <a:defRPr sz="2638" b="1"/>
            </a:lvl8pPr>
            <a:lvl9pPr marL="6031382" indent="0">
              <a:buNone/>
              <a:defRPr sz="2638" b="1"/>
            </a:lvl9pPr>
          </a:lstStyle>
          <a:p>
            <a:pPr lvl="0"/>
            <a:r>
              <a:rPr lang="ru-RU"/>
              <a:t>Образец текста</a:t>
            </a:r>
          </a:p>
        </p:txBody>
      </p:sp>
      <p:sp>
        <p:nvSpPr>
          <p:cNvPr id="26" name="Picture Placeholder 2"/>
          <p:cNvSpPr>
            <a:spLocks noGrp="1" noChangeAspect="1"/>
          </p:cNvSpPr>
          <p:nvPr>
            <p:ph type="pic" idx="22"/>
          </p:nvPr>
        </p:nvSpPr>
        <p:spPr>
          <a:xfrm>
            <a:off x="12810459" y="3402690"/>
            <a:ext cx="5458263" cy="2534950"/>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2638"/>
            </a:lvl1pPr>
            <a:lvl2pPr marL="753923" indent="0">
              <a:buNone/>
              <a:defRPr sz="2638"/>
            </a:lvl2pPr>
            <a:lvl3pPr marL="1507846" indent="0">
              <a:buNone/>
              <a:defRPr sz="2638"/>
            </a:lvl3pPr>
            <a:lvl4pPr marL="2261768" indent="0">
              <a:buNone/>
              <a:defRPr sz="2638"/>
            </a:lvl4pPr>
            <a:lvl5pPr marL="3015691" indent="0">
              <a:buNone/>
              <a:defRPr sz="2638"/>
            </a:lvl5pPr>
            <a:lvl6pPr marL="3769614" indent="0">
              <a:buNone/>
              <a:defRPr sz="2638"/>
            </a:lvl6pPr>
            <a:lvl7pPr marL="4523537" indent="0">
              <a:buNone/>
              <a:defRPr sz="2638"/>
            </a:lvl7pPr>
            <a:lvl8pPr marL="5277460" indent="0">
              <a:buNone/>
              <a:defRPr sz="2638"/>
            </a:lvl8pPr>
            <a:lvl9pPr marL="6031382" indent="0">
              <a:buNone/>
              <a:defRPr sz="2638"/>
            </a:lvl9pPr>
          </a:lstStyle>
          <a:p>
            <a:r>
              <a:rPr lang="ru-RU"/>
              <a:t>Вставка рисунка</a:t>
            </a:r>
            <a:endParaRPr lang="en-US" dirty="0"/>
          </a:p>
        </p:txBody>
      </p:sp>
      <p:sp>
        <p:nvSpPr>
          <p:cNvPr id="27" name="Text Placeholder 3"/>
          <p:cNvSpPr>
            <a:spLocks noGrp="1"/>
          </p:cNvSpPr>
          <p:nvPr>
            <p:ph type="body" sz="half" idx="20"/>
          </p:nvPr>
        </p:nvSpPr>
        <p:spPr>
          <a:xfrm>
            <a:off x="12810459" y="7238254"/>
            <a:ext cx="5458263" cy="1624836"/>
          </a:xfrm>
        </p:spPr>
        <p:txBody>
          <a:bodyPr anchor="t">
            <a:normAutofit/>
          </a:bodyPr>
          <a:lstStyle>
            <a:lvl1pPr marL="0" indent="0" algn="ctr">
              <a:buNone/>
              <a:defRPr sz="2309"/>
            </a:lvl1pPr>
            <a:lvl2pPr marL="753923" indent="0">
              <a:buNone/>
              <a:defRPr sz="1979"/>
            </a:lvl2pPr>
            <a:lvl3pPr marL="1507846" indent="0">
              <a:buNone/>
              <a:defRPr sz="1649"/>
            </a:lvl3pPr>
            <a:lvl4pPr marL="2261768" indent="0">
              <a:buNone/>
              <a:defRPr sz="1484"/>
            </a:lvl4pPr>
            <a:lvl5pPr marL="3015691" indent="0">
              <a:buNone/>
              <a:defRPr sz="1484"/>
            </a:lvl5pPr>
            <a:lvl6pPr marL="3769614" indent="0">
              <a:buNone/>
              <a:defRPr sz="1484"/>
            </a:lvl6pPr>
            <a:lvl7pPr marL="4523537" indent="0">
              <a:buNone/>
              <a:defRPr sz="1484"/>
            </a:lvl7pPr>
            <a:lvl8pPr marL="5277460" indent="0">
              <a:buNone/>
              <a:defRPr sz="1484"/>
            </a:lvl8pPr>
            <a:lvl9pPr marL="6031382" indent="0">
              <a:buNone/>
              <a:defRPr sz="1484"/>
            </a:lvl9pPr>
          </a:lstStyle>
          <a:p>
            <a:pPr lvl="0"/>
            <a:r>
              <a:rPr lang="ru-RU"/>
              <a:t>Образец текста</a:t>
            </a:r>
          </a:p>
        </p:txBody>
      </p:sp>
      <p:sp>
        <p:nvSpPr>
          <p:cNvPr id="3" name="Date Placeholder 2"/>
          <p:cNvSpPr>
            <a:spLocks noGrp="1"/>
          </p:cNvSpPr>
          <p:nvPr>
            <p:ph type="dt" sz="half" idx="10"/>
          </p:nvPr>
        </p:nvSpPr>
        <p:spPr/>
        <p:txBody>
          <a:bodyPr/>
          <a:lstStyle/>
          <a:p>
            <a:fld id="{7FE6E175-1A34-48E9-BC08-F2CFE004DDB4}" type="datetime1">
              <a:rPr lang="en-US" smtClean="0"/>
              <a:t>11/12/2020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86573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ru-RU"/>
              <a:t>Образец заголовка</a:t>
            </a:r>
            <a:endParaRPr lang="en-US" dirty="0"/>
          </a:p>
        </p:txBody>
      </p:sp>
      <p:sp>
        <p:nvSpPr>
          <p:cNvPr id="11" name="Vertical Text Placeholder 2"/>
          <p:cNvSpPr>
            <a:spLocks noGrp="1"/>
          </p:cNvSpPr>
          <p:nvPr>
            <p:ph type="body" orient="vert" sz="quarter" idx="13"/>
          </p:nvPr>
        </p:nvSpPr>
        <p:spPr>
          <a:xfrm>
            <a:off x="1130856" y="3402693"/>
            <a:ext cx="17140439" cy="5460398"/>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C41DDD1-61A2-4840-99E0-1B5AA8C88833}" type="datetime1">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44565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536989" y="1130936"/>
            <a:ext cx="3734307" cy="7732154"/>
          </a:xfrm>
        </p:spPr>
        <p:txBody>
          <a:bodyPr vert="eaVert"/>
          <a:lstStyle>
            <a:lvl1pPr algn="l">
              <a:defRPr/>
            </a:lvl1pPr>
          </a:lstStyle>
          <a:p>
            <a:r>
              <a:rPr lang="ru-RU"/>
              <a:t>Образец заголовка</a:t>
            </a:r>
            <a:endParaRPr lang="en-US" dirty="0"/>
          </a:p>
        </p:txBody>
      </p:sp>
      <p:sp>
        <p:nvSpPr>
          <p:cNvPr id="8" name="Vertical Text Placeholder 2"/>
          <p:cNvSpPr>
            <a:spLocks noGrp="1"/>
          </p:cNvSpPr>
          <p:nvPr>
            <p:ph type="body" orient="vert" sz="quarter" idx="13"/>
          </p:nvPr>
        </p:nvSpPr>
        <p:spPr>
          <a:xfrm>
            <a:off x="1130857" y="1130936"/>
            <a:ext cx="13034077" cy="7732154"/>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8E43218-0F64-4E54-8B77-1E69A519B302}" type="datetime1">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83354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330107"/>
            <a:ext cx="20104100" cy="1279315"/>
          </a:xfrm>
          <a:prstGeom prst="rect">
            <a:avLst/>
          </a:prstGeom>
        </p:spPr>
        <p:txBody>
          <a:bodyPr vert="horz" lIns="91440" tIns="45720" rIns="91440" bIns="45720" rtlCol="0" anchor="ctr">
            <a:normAutofit/>
          </a:bodyPr>
          <a:lstStyle>
            <a:lvl1pPr algn="ctr">
              <a:defRPr sz="5937"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10879522"/>
            <a:ext cx="20104100" cy="42982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226"/>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798206"/>
            <a:ext cx="20104100" cy="411075"/>
          </a:xfrm>
          <a:prstGeom prst="rect">
            <a:avLst/>
          </a:prstGeom>
        </p:spPr>
        <p:txBody>
          <a:bodyPr anchor="ctr"/>
          <a:lstStyle>
            <a:lvl1pPr marL="0" marR="0" indent="0" algn="ctr" defTabSz="1130925" rtl="0" eaLnBrk="1" fontAlgn="auto" latinLnBrk="1" hangingPunct="1">
              <a:lnSpc>
                <a:spcPct val="90000"/>
              </a:lnSpc>
              <a:spcBef>
                <a:spcPts val="1237"/>
              </a:spcBef>
              <a:spcAft>
                <a:spcPts val="0"/>
              </a:spcAft>
              <a:buClrTx/>
              <a:buSzTx/>
              <a:buFontTx/>
              <a:buNone/>
              <a:tabLst/>
              <a:defRPr sz="2968" b="0">
                <a:solidFill>
                  <a:schemeClr val="tx1">
                    <a:lumMod val="65000"/>
                    <a:lumOff val="35000"/>
                  </a:schemeClr>
                </a:solidFill>
              </a:defRPr>
            </a:lvl1pPr>
          </a:lstStyle>
          <a:p>
            <a:pPr marL="0" marR="0" lvl="0" indent="0" algn="ctr" defTabSz="1130925" rtl="0" eaLnBrk="1" fontAlgn="auto" latinLnBrk="1" hangingPunct="1">
              <a:lnSpc>
                <a:spcPct val="90000"/>
              </a:lnSpc>
              <a:spcBef>
                <a:spcPts val="1237"/>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12042338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700" b="1" i="0">
                <a:solidFill>
                  <a:srgbClr val="3A3A3A"/>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3F3DB9B-BD00-4778-A5B0-72479A1FD2D7}" type="datetime1">
              <a:rPr lang="en-US" smtClean="0"/>
              <a:t>11/12/2020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779596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12" name="Content Placeholder 2"/>
          <p:cNvSpPr>
            <a:spLocks noGrp="1"/>
          </p:cNvSpPr>
          <p:nvPr>
            <p:ph sz="quarter" idx="13"/>
          </p:nvPr>
        </p:nvSpPr>
        <p:spPr>
          <a:xfrm>
            <a:off x="1130856" y="3402694"/>
            <a:ext cx="17140439" cy="546039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97A2CDB-7CBE-4909-9702-926FCFCA9EC6}" type="datetime1">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02489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30858" y="1130936"/>
            <a:ext cx="17140439" cy="5266297"/>
          </a:xfrm>
        </p:spPr>
        <p:txBody>
          <a:bodyPr anchor="b">
            <a:normAutofit/>
          </a:bodyPr>
          <a:lstStyle>
            <a:lvl1pPr algn="l">
              <a:defRPr sz="8905"/>
            </a:lvl1pPr>
          </a:lstStyle>
          <a:p>
            <a:r>
              <a:rPr lang="ru-RU"/>
              <a:t>Образец заголовка</a:t>
            </a:r>
            <a:endParaRPr lang="en-US" dirty="0"/>
          </a:p>
        </p:txBody>
      </p:sp>
      <p:sp>
        <p:nvSpPr>
          <p:cNvPr id="3" name="Text Placeholder 2"/>
          <p:cNvSpPr>
            <a:spLocks noGrp="1"/>
          </p:cNvSpPr>
          <p:nvPr>
            <p:ph type="body" idx="1"/>
          </p:nvPr>
        </p:nvSpPr>
        <p:spPr>
          <a:xfrm>
            <a:off x="1130858" y="6171275"/>
            <a:ext cx="17140439" cy="2703845"/>
          </a:xfrm>
        </p:spPr>
        <p:txBody>
          <a:bodyPr anchor="t">
            <a:normAutofit/>
          </a:bodyPr>
          <a:lstStyle>
            <a:lvl1pPr marL="0" indent="0" algn="l">
              <a:buNone/>
              <a:defRPr sz="3298">
                <a:solidFill>
                  <a:schemeClr val="bg1">
                    <a:lumMod val="50000"/>
                  </a:schemeClr>
                </a:solidFill>
              </a:defRPr>
            </a:lvl1pPr>
            <a:lvl2pPr marL="753923" indent="0">
              <a:buNone/>
              <a:defRPr sz="3298">
                <a:solidFill>
                  <a:schemeClr val="tx1">
                    <a:tint val="75000"/>
                  </a:schemeClr>
                </a:solidFill>
              </a:defRPr>
            </a:lvl2pPr>
            <a:lvl3pPr marL="1507846" indent="0">
              <a:buNone/>
              <a:defRPr sz="2968">
                <a:solidFill>
                  <a:schemeClr val="tx1">
                    <a:tint val="75000"/>
                  </a:schemeClr>
                </a:solidFill>
              </a:defRPr>
            </a:lvl3pPr>
            <a:lvl4pPr marL="2261768" indent="0">
              <a:buNone/>
              <a:defRPr sz="2638">
                <a:solidFill>
                  <a:schemeClr val="tx1">
                    <a:tint val="75000"/>
                  </a:schemeClr>
                </a:solidFill>
              </a:defRPr>
            </a:lvl4pPr>
            <a:lvl5pPr marL="3015691" indent="0">
              <a:buNone/>
              <a:defRPr sz="2638">
                <a:solidFill>
                  <a:schemeClr val="tx1">
                    <a:tint val="75000"/>
                  </a:schemeClr>
                </a:solidFill>
              </a:defRPr>
            </a:lvl5pPr>
            <a:lvl6pPr marL="3769614" indent="0">
              <a:buNone/>
              <a:defRPr sz="2638">
                <a:solidFill>
                  <a:schemeClr val="tx1">
                    <a:tint val="75000"/>
                  </a:schemeClr>
                </a:solidFill>
              </a:defRPr>
            </a:lvl6pPr>
            <a:lvl7pPr marL="4523537" indent="0">
              <a:buNone/>
              <a:defRPr sz="2638">
                <a:solidFill>
                  <a:schemeClr val="tx1">
                    <a:tint val="75000"/>
                  </a:schemeClr>
                </a:solidFill>
              </a:defRPr>
            </a:lvl7pPr>
            <a:lvl8pPr marL="5277460" indent="0">
              <a:buNone/>
              <a:defRPr sz="2638">
                <a:solidFill>
                  <a:schemeClr val="tx1">
                    <a:tint val="75000"/>
                  </a:schemeClr>
                </a:solidFill>
              </a:defRPr>
            </a:lvl8pPr>
            <a:lvl9pPr marL="6031382" indent="0">
              <a:buNone/>
              <a:defRPr sz="2638">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FC6A825-A73F-4FBC-A1BD-F71A44A8E83E}" type="datetime1">
              <a:rPr lang="en-US" smtClean="0"/>
              <a:t>11/12/2020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76096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14" name="Title 1"/>
          <p:cNvSpPr>
            <a:spLocks noGrp="1"/>
          </p:cNvSpPr>
          <p:nvPr>
            <p:ph type="title"/>
          </p:nvPr>
        </p:nvSpPr>
        <p:spPr>
          <a:xfrm>
            <a:off x="1130857" y="1130935"/>
            <a:ext cx="17144025" cy="1909859"/>
          </a:xfrm>
        </p:spPr>
        <p:txBody>
          <a:bodyPr/>
          <a:lstStyle/>
          <a:p>
            <a:r>
              <a:rPr lang="ru-RU"/>
              <a:t>Образец заголовка</a:t>
            </a:r>
            <a:endParaRPr lang="en-US" dirty="0"/>
          </a:p>
        </p:txBody>
      </p:sp>
      <p:sp>
        <p:nvSpPr>
          <p:cNvPr id="12" name="Content Placeholder 2"/>
          <p:cNvSpPr>
            <a:spLocks noGrp="1"/>
          </p:cNvSpPr>
          <p:nvPr>
            <p:ph sz="quarter" idx="13"/>
          </p:nvPr>
        </p:nvSpPr>
        <p:spPr>
          <a:xfrm>
            <a:off x="1130856" y="3402694"/>
            <a:ext cx="8391077" cy="5460396"/>
          </a:xfrm>
        </p:spPr>
        <p:txBody>
          <a:bodyPr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3" name="Content Placeholder 3"/>
          <p:cNvSpPr>
            <a:spLocks noGrp="1"/>
          </p:cNvSpPr>
          <p:nvPr>
            <p:ph sz="quarter" idx="14"/>
          </p:nvPr>
        </p:nvSpPr>
        <p:spPr>
          <a:xfrm>
            <a:off x="9883809" y="3402694"/>
            <a:ext cx="8387489" cy="5460396"/>
          </a:xfrm>
        </p:spPr>
        <p:txBody>
          <a:bodyPr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AB7F2AC-0346-4859-B4A4-64634C41078F}" type="datetime1">
              <a:rPr lang="en-US" smtClean="0"/>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50279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4" name="Title 1"/>
          <p:cNvSpPr>
            <a:spLocks noGrp="1"/>
          </p:cNvSpPr>
          <p:nvPr>
            <p:ph type="title"/>
          </p:nvPr>
        </p:nvSpPr>
        <p:spPr>
          <a:xfrm>
            <a:off x="1130858" y="1130935"/>
            <a:ext cx="17140439" cy="1909859"/>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514331" y="3402693"/>
            <a:ext cx="8007602" cy="1121360"/>
          </a:xfrm>
        </p:spPr>
        <p:txBody>
          <a:bodyPr anchor="b">
            <a:noAutofit/>
          </a:bodyPr>
          <a:lstStyle>
            <a:lvl1pPr marL="0" indent="0">
              <a:lnSpc>
                <a:spcPct val="90000"/>
              </a:lnSpc>
              <a:buNone/>
              <a:defRPr sz="4287" b="0">
                <a:solidFill>
                  <a:schemeClr val="accent1"/>
                </a:solidFill>
              </a:defRPr>
            </a:lvl1pPr>
            <a:lvl2pPr marL="753923" indent="0">
              <a:buNone/>
              <a:defRPr sz="3298" b="1"/>
            </a:lvl2pPr>
            <a:lvl3pPr marL="1507846" indent="0">
              <a:buNone/>
              <a:defRPr sz="2968" b="1"/>
            </a:lvl3pPr>
            <a:lvl4pPr marL="2261768" indent="0">
              <a:buNone/>
              <a:defRPr sz="2638" b="1"/>
            </a:lvl4pPr>
            <a:lvl5pPr marL="3015691" indent="0">
              <a:buNone/>
              <a:defRPr sz="2638" b="1"/>
            </a:lvl5pPr>
            <a:lvl6pPr marL="3769614" indent="0">
              <a:buNone/>
              <a:defRPr sz="2638" b="1"/>
            </a:lvl6pPr>
            <a:lvl7pPr marL="4523537" indent="0">
              <a:buNone/>
              <a:defRPr sz="2638" b="1"/>
            </a:lvl7pPr>
            <a:lvl8pPr marL="5277460" indent="0">
              <a:buNone/>
              <a:defRPr sz="2638" b="1"/>
            </a:lvl8pPr>
            <a:lvl9pPr marL="6031382" indent="0">
              <a:buNone/>
              <a:defRPr sz="2638" b="1"/>
            </a:lvl9pPr>
          </a:lstStyle>
          <a:p>
            <a:pPr lvl="0"/>
            <a:r>
              <a:rPr lang="ru-RU"/>
              <a:t>Образец текста</a:t>
            </a:r>
          </a:p>
        </p:txBody>
      </p:sp>
      <p:sp>
        <p:nvSpPr>
          <p:cNvPr id="12" name="Content Placeholder 3"/>
          <p:cNvSpPr>
            <a:spLocks noGrp="1"/>
          </p:cNvSpPr>
          <p:nvPr>
            <p:ph sz="quarter" idx="13"/>
          </p:nvPr>
        </p:nvSpPr>
        <p:spPr>
          <a:xfrm>
            <a:off x="1130859" y="4719210"/>
            <a:ext cx="8391074" cy="4143879"/>
          </a:xfrm>
        </p:spPr>
        <p:txBody>
          <a:bodyPr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10253539" y="3402693"/>
            <a:ext cx="8021343" cy="1121360"/>
          </a:xfrm>
        </p:spPr>
        <p:txBody>
          <a:bodyPr anchor="b">
            <a:noAutofit/>
          </a:bodyPr>
          <a:lstStyle>
            <a:lvl1pPr marL="0" indent="0">
              <a:lnSpc>
                <a:spcPct val="90000"/>
              </a:lnSpc>
              <a:buNone/>
              <a:defRPr sz="4287" b="0">
                <a:solidFill>
                  <a:schemeClr val="accent1"/>
                </a:solidFill>
              </a:defRPr>
            </a:lvl1pPr>
            <a:lvl2pPr marL="753923" indent="0">
              <a:buNone/>
              <a:defRPr sz="3298" b="1"/>
            </a:lvl2pPr>
            <a:lvl3pPr marL="1507846" indent="0">
              <a:buNone/>
              <a:defRPr sz="2968" b="1"/>
            </a:lvl3pPr>
            <a:lvl4pPr marL="2261768" indent="0">
              <a:buNone/>
              <a:defRPr sz="2638" b="1"/>
            </a:lvl4pPr>
            <a:lvl5pPr marL="3015691" indent="0">
              <a:buNone/>
              <a:defRPr sz="2638" b="1"/>
            </a:lvl5pPr>
            <a:lvl6pPr marL="3769614" indent="0">
              <a:buNone/>
              <a:defRPr sz="2638" b="1"/>
            </a:lvl6pPr>
            <a:lvl7pPr marL="4523537" indent="0">
              <a:buNone/>
              <a:defRPr sz="2638" b="1"/>
            </a:lvl7pPr>
            <a:lvl8pPr marL="5277460" indent="0">
              <a:buNone/>
              <a:defRPr sz="2638" b="1"/>
            </a:lvl8pPr>
            <a:lvl9pPr marL="6031382" indent="0">
              <a:buNone/>
              <a:defRPr sz="2638" b="1"/>
            </a:lvl9pPr>
          </a:lstStyle>
          <a:p>
            <a:pPr lvl="0"/>
            <a:r>
              <a:rPr lang="ru-RU"/>
              <a:t>Образец текста</a:t>
            </a:r>
          </a:p>
        </p:txBody>
      </p:sp>
      <p:sp>
        <p:nvSpPr>
          <p:cNvPr id="13" name="Content Placeholder 5"/>
          <p:cNvSpPr>
            <a:spLocks noGrp="1"/>
          </p:cNvSpPr>
          <p:nvPr>
            <p:ph sz="quarter" idx="14"/>
          </p:nvPr>
        </p:nvSpPr>
        <p:spPr>
          <a:xfrm>
            <a:off x="9883806" y="4719210"/>
            <a:ext cx="8391076" cy="4143879"/>
          </a:xfrm>
        </p:spPr>
        <p:txBody>
          <a:bodyPr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09EE08D-EB87-4DE6-9EEA-25C6CBD658FD}" type="datetime1">
              <a:rPr lang="en-US" smtClean="0"/>
              <a:t>11/12/2020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1825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ED5A318-C620-4309-AFEB-4955F321BD0A}" type="datetime1">
              <a:rPr lang="en-US" smtClean="0"/>
              <a:t>11/12/2020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1943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3A457-3D02-4483-81D5-FB8E3F77FC08}" type="datetime1">
              <a:rPr lang="en-US" smtClean="0"/>
              <a:t>11/12/2020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33772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3788" y="1130935"/>
            <a:ext cx="6805020" cy="3336492"/>
          </a:xfrm>
        </p:spPr>
        <p:txBody>
          <a:bodyPr anchor="b">
            <a:normAutofit/>
          </a:bodyPr>
          <a:lstStyle>
            <a:lvl1pPr algn="ctr">
              <a:defRPr sz="5936"/>
            </a:lvl1pPr>
          </a:lstStyle>
          <a:p>
            <a:r>
              <a:rPr lang="ru-RU"/>
              <a:t>Образец заголовка</a:t>
            </a:r>
            <a:endParaRPr lang="en-US" dirty="0"/>
          </a:p>
        </p:txBody>
      </p:sp>
      <p:sp>
        <p:nvSpPr>
          <p:cNvPr id="10" name="Content Placeholder 2"/>
          <p:cNvSpPr>
            <a:spLocks noGrp="1"/>
          </p:cNvSpPr>
          <p:nvPr>
            <p:ph sz="quarter" idx="13"/>
          </p:nvPr>
        </p:nvSpPr>
        <p:spPr>
          <a:xfrm>
            <a:off x="8320862" y="1130936"/>
            <a:ext cx="9950433" cy="773215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43787" y="4467428"/>
            <a:ext cx="6805022" cy="4395661"/>
          </a:xfrm>
        </p:spPr>
        <p:txBody>
          <a:bodyPr anchor="t">
            <a:normAutofit/>
          </a:bodyPr>
          <a:lstStyle>
            <a:lvl1pPr marL="0" indent="0" algn="ctr">
              <a:buNone/>
              <a:defRPr sz="2968"/>
            </a:lvl1pPr>
            <a:lvl2pPr marL="753923" indent="0">
              <a:buNone/>
              <a:defRPr sz="2309"/>
            </a:lvl2pPr>
            <a:lvl3pPr marL="1507846" indent="0">
              <a:buNone/>
              <a:defRPr sz="1979"/>
            </a:lvl3pPr>
            <a:lvl4pPr marL="2261768" indent="0">
              <a:buNone/>
              <a:defRPr sz="1649"/>
            </a:lvl4pPr>
            <a:lvl5pPr marL="3015691" indent="0">
              <a:buNone/>
              <a:defRPr sz="1649"/>
            </a:lvl5pPr>
            <a:lvl6pPr marL="3769614" indent="0">
              <a:buNone/>
              <a:defRPr sz="1649"/>
            </a:lvl6pPr>
            <a:lvl7pPr marL="4523537" indent="0">
              <a:buNone/>
              <a:defRPr sz="1649"/>
            </a:lvl7pPr>
            <a:lvl8pPr marL="5277460" indent="0">
              <a:buNone/>
              <a:defRPr sz="1649"/>
            </a:lvl8pPr>
            <a:lvl9pPr marL="6031382" indent="0">
              <a:buNone/>
              <a:defRPr sz="1649"/>
            </a:lvl9pPr>
          </a:lstStyle>
          <a:p>
            <a:pPr lvl="0"/>
            <a:r>
              <a:rPr lang="ru-RU"/>
              <a:t>Образец текста</a:t>
            </a:r>
          </a:p>
        </p:txBody>
      </p:sp>
      <p:sp>
        <p:nvSpPr>
          <p:cNvPr id="5" name="Date Placeholder 4"/>
          <p:cNvSpPr>
            <a:spLocks noGrp="1"/>
          </p:cNvSpPr>
          <p:nvPr>
            <p:ph type="dt" sz="half" idx="10"/>
          </p:nvPr>
        </p:nvSpPr>
        <p:spPr/>
        <p:txBody>
          <a:bodyPr/>
          <a:lstStyle/>
          <a:p>
            <a:fld id="{593ABC80-C952-4C7E-A6B2-903DB4979CB0}" type="datetime1">
              <a:rPr lang="en-US" smtClean="0"/>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69335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30855" y="1130935"/>
            <a:ext cx="10463139" cy="3336492"/>
          </a:xfrm>
        </p:spPr>
        <p:txBody>
          <a:bodyPr anchor="b">
            <a:normAutofit/>
          </a:bodyPr>
          <a:lstStyle>
            <a:lvl1pPr algn="ctr">
              <a:defRPr sz="5936"/>
            </a:lvl1pPr>
          </a:lstStyle>
          <a:p>
            <a:r>
              <a:rPr lang="ru-RU"/>
              <a:t>Образец заголовка</a:t>
            </a:r>
            <a:endParaRPr lang="en-US" dirty="0"/>
          </a:p>
        </p:txBody>
      </p:sp>
      <p:sp>
        <p:nvSpPr>
          <p:cNvPr id="3" name="Picture Placeholder 2"/>
          <p:cNvSpPr>
            <a:spLocks noGrp="1" noChangeAspect="1"/>
          </p:cNvSpPr>
          <p:nvPr>
            <p:ph type="pic" idx="1"/>
          </p:nvPr>
        </p:nvSpPr>
        <p:spPr>
          <a:xfrm>
            <a:off x="12338103" y="1"/>
            <a:ext cx="5933193" cy="8363334"/>
          </a:xfrm>
          <a:ln w="57150" cmpd="thinThick">
            <a:solidFill>
              <a:schemeClr val="bg1">
                <a:lumMod val="50000"/>
              </a:schemeClr>
            </a:solidFill>
            <a:miter lim="800000"/>
          </a:ln>
        </p:spPr>
        <p:txBody>
          <a:bodyPr anchor="t"/>
          <a:lstStyle>
            <a:lvl1pPr marL="0" indent="0" algn="ctr">
              <a:buNone/>
              <a:defRPr sz="5277"/>
            </a:lvl1pPr>
            <a:lvl2pPr marL="753923" indent="0">
              <a:buNone/>
              <a:defRPr sz="4617"/>
            </a:lvl2pPr>
            <a:lvl3pPr marL="1507846" indent="0">
              <a:buNone/>
              <a:defRPr sz="3958"/>
            </a:lvl3pPr>
            <a:lvl4pPr marL="2261768" indent="0">
              <a:buNone/>
              <a:defRPr sz="3298"/>
            </a:lvl4pPr>
            <a:lvl5pPr marL="3015691" indent="0">
              <a:buNone/>
              <a:defRPr sz="3298"/>
            </a:lvl5pPr>
            <a:lvl6pPr marL="3769614" indent="0">
              <a:buNone/>
              <a:defRPr sz="3298"/>
            </a:lvl6pPr>
            <a:lvl7pPr marL="4523537" indent="0">
              <a:buNone/>
              <a:defRPr sz="3298"/>
            </a:lvl7pPr>
            <a:lvl8pPr marL="5277460" indent="0">
              <a:buNone/>
              <a:defRPr sz="3298"/>
            </a:lvl8pPr>
            <a:lvl9pPr marL="6031382" indent="0">
              <a:buNone/>
              <a:defRPr sz="3298"/>
            </a:lvl9pPr>
          </a:lstStyle>
          <a:p>
            <a:r>
              <a:rPr lang="ru-RU"/>
              <a:t>Вставка рисунка</a:t>
            </a:r>
            <a:endParaRPr lang="en-US" dirty="0"/>
          </a:p>
        </p:txBody>
      </p:sp>
      <p:sp>
        <p:nvSpPr>
          <p:cNvPr id="4" name="Text Placeholder 3"/>
          <p:cNvSpPr>
            <a:spLocks noGrp="1"/>
          </p:cNvSpPr>
          <p:nvPr>
            <p:ph type="body" sz="half" idx="2"/>
          </p:nvPr>
        </p:nvSpPr>
        <p:spPr>
          <a:xfrm>
            <a:off x="1130858" y="4467428"/>
            <a:ext cx="10463137" cy="3895906"/>
          </a:xfrm>
        </p:spPr>
        <p:txBody>
          <a:bodyPr anchor="t">
            <a:normAutofit/>
          </a:bodyPr>
          <a:lstStyle>
            <a:lvl1pPr marL="0" indent="0" algn="ctr">
              <a:buNone/>
              <a:defRPr sz="2968"/>
            </a:lvl1pPr>
            <a:lvl2pPr marL="753923" indent="0">
              <a:buNone/>
              <a:defRPr sz="2309"/>
            </a:lvl2pPr>
            <a:lvl3pPr marL="1507846" indent="0">
              <a:buNone/>
              <a:defRPr sz="1979"/>
            </a:lvl3pPr>
            <a:lvl4pPr marL="2261768" indent="0">
              <a:buNone/>
              <a:defRPr sz="1649"/>
            </a:lvl4pPr>
            <a:lvl5pPr marL="3015691" indent="0">
              <a:buNone/>
              <a:defRPr sz="1649"/>
            </a:lvl5pPr>
            <a:lvl6pPr marL="3769614" indent="0">
              <a:buNone/>
              <a:defRPr sz="1649"/>
            </a:lvl6pPr>
            <a:lvl7pPr marL="4523537" indent="0">
              <a:buNone/>
              <a:defRPr sz="1649"/>
            </a:lvl7pPr>
            <a:lvl8pPr marL="5277460" indent="0">
              <a:buNone/>
              <a:defRPr sz="1649"/>
            </a:lvl8pPr>
            <a:lvl9pPr marL="6031382" indent="0">
              <a:buNone/>
              <a:defRPr sz="1649"/>
            </a:lvl9pPr>
          </a:lstStyle>
          <a:p>
            <a:pPr lvl="0"/>
            <a:r>
              <a:rPr lang="ru-RU"/>
              <a:t>Образец текста</a:t>
            </a:r>
          </a:p>
        </p:txBody>
      </p:sp>
      <p:sp>
        <p:nvSpPr>
          <p:cNvPr id="5" name="Date Placeholder 4"/>
          <p:cNvSpPr>
            <a:spLocks noGrp="1"/>
          </p:cNvSpPr>
          <p:nvPr>
            <p:ph type="dt" sz="half" idx="10"/>
          </p:nvPr>
        </p:nvSpPr>
        <p:spPr/>
        <p:txBody>
          <a:bodyPr/>
          <a:lstStyle/>
          <a:p>
            <a:fld id="{701C085A-2556-409C-B171-EF31A820CE69}" type="datetime1">
              <a:rPr lang="en-US" smtClean="0"/>
              <a:t>11/12/2020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7907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20104100" cy="11309350"/>
          </a:xfrm>
          <a:prstGeom prst="rect">
            <a:avLst/>
          </a:prstGeom>
        </p:spPr>
      </p:pic>
      <p:grpSp>
        <p:nvGrpSpPr>
          <p:cNvPr id="10" name="Group 9"/>
          <p:cNvGrpSpPr/>
          <p:nvPr/>
        </p:nvGrpSpPr>
        <p:grpSpPr>
          <a:xfrm>
            <a:off x="-41879" y="1"/>
            <a:ext cx="19796322" cy="10956582"/>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130857" y="1130936"/>
            <a:ext cx="17144025" cy="1899676"/>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130856" y="3402694"/>
            <a:ext cx="17144027" cy="5460396"/>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2034235" y="9494270"/>
            <a:ext cx="6240648" cy="822014"/>
          </a:xfrm>
          <a:prstGeom prst="rect">
            <a:avLst/>
          </a:prstGeom>
        </p:spPr>
        <p:txBody>
          <a:bodyPr vert="horz" lIns="91440" tIns="45720" rIns="91440" bIns="45720" rtlCol="0" anchor="ctr"/>
          <a:lstStyle>
            <a:lvl1pPr algn="r">
              <a:defRPr sz="5277" cap="all" baseline="0">
                <a:solidFill>
                  <a:schemeClr val="accent1">
                    <a:lumMod val="50000"/>
                  </a:schemeClr>
                </a:solidFill>
              </a:defRPr>
            </a:lvl1pPr>
          </a:lstStyle>
          <a:p>
            <a:fld id="{BA2108EE-B11D-4796-AE29-161509EBF05C}" type="datetime1">
              <a:rPr lang="en-US" smtClean="0"/>
              <a:t>11/12/2020</a:t>
            </a:fld>
            <a:endParaRPr lang="en-US"/>
          </a:p>
        </p:txBody>
      </p:sp>
      <p:sp>
        <p:nvSpPr>
          <p:cNvPr id="5" name="Footer Placeholder 4"/>
          <p:cNvSpPr>
            <a:spLocks noGrp="1"/>
          </p:cNvSpPr>
          <p:nvPr>
            <p:ph type="ftr" sz="quarter" idx="3"/>
          </p:nvPr>
        </p:nvSpPr>
        <p:spPr>
          <a:xfrm>
            <a:off x="1130858" y="9494270"/>
            <a:ext cx="9068807" cy="822014"/>
          </a:xfrm>
          <a:prstGeom prst="rect">
            <a:avLst/>
          </a:prstGeom>
        </p:spPr>
        <p:txBody>
          <a:bodyPr vert="horz" lIns="91440" tIns="45720" rIns="91440" bIns="45720" rtlCol="0" anchor="ctr"/>
          <a:lstStyle>
            <a:lvl1pPr algn="l">
              <a:defRPr sz="5277"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10367201" y="9494270"/>
            <a:ext cx="1495912" cy="822014"/>
          </a:xfrm>
          <a:prstGeom prst="rect">
            <a:avLst/>
          </a:prstGeom>
        </p:spPr>
        <p:txBody>
          <a:bodyPr vert="horz" lIns="91440" tIns="45720" rIns="91440" bIns="45720" rtlCol="0" anchor="ctr"/>
          <a:lstStyle>
            <a:lvl1pPr algn="ctr">
              <a:defRPr sz="5277" cap="all" baseline="0">
                <a:solidFill>
                  <a:schemeClr val="accent1">
                    <a:lumMod val="50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61825768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7" r:id="rId19"/>
  </p:sldLayoutIdLst>
  <p:hf hdr="0" ftr="0" dt="0"/>
  <p:txStyles>
    <p:titleStyle>
      <a:lvl1pPr algn="l" defTabSz="1507846" rtl="0" eaLnBrk="1" latinLnBrk="0" hangingPunct="1">
        <a:lnSpc>
          <a:spcPct val="90000"/>
        </a:lnSpc>
        <a:spcBef>
          <a:spcPct val="0"/>
        </a:spcBef>
        <a:buNone/>
        <a:defRPr sz="8905" b="0" i="0" u="none" kern="1200" cap="all" baseline="0">
          <a:solidFill>
            <a:schemeClr val="accent1"/>
          </a:solidFill>
          <a:effectLst/>
          <a:latin typeface="+mj-lt"/>
          <a:ea typeface="+mj-ea"/>
          <a:cs typeface="+mj-cs"/>
        </a:defRPr>
      </a:lvl1pPr>
    </p:titleStyle>
    <p:bodyStyle>
      <a:lvl1pPr marL="376961" indent="-376961" algn="l" defTabSz="1507846" rtl="0" eaLnBrk="1" latinLnBrk="0" hangingPunct="1">
        <a:lnSpc>
          <a:spcPct val="120000"/>
        </a:lnSpc>
        <a:spcBef>
          <a:spcPts val="1649"/>
        </a:spcBef>
        <a:buClr>
          <a:schemeClr val="accent1"/>
        </a:buClr>
        <a:buSzPct val="160000"/>
        <a:buFont typeface="Arial" panose="020B0604020202020204" pitchFamily="34" charset="0"/>
        <a:buChar char="•"/>
        <a:defRPr sz="3298" kern="1200" cap="all" baseline="0">
          <a:solidFill>
            <a:schemeClr val="tx1"/>
          </a:solidFill>
          <a:effectLst/>
          <a:latin typeface="+mn-lt"/>
          <a:ea typeface="+mn-ea"/>
          <a:cs typeface="+mn-cs"/>
        </a:defRPr>
      </a:lvl1pPr>
      <a:lvl2pPr marL="1130884" indent="-376961" algn="l" defTabSz="1507846" rtl="0" eaLnBrk="1" latinLnBrk="0" hangingPunct="1">
        <a:lnSpc>
          <a:spcPct val="120000"/>
        </a:lnSpc>
        <a:spcBef>
          <a:spcPts val="824"/>
        </a:spcBef>
        <a:buClr>
          <a:schemeClr val="accent1"/>
        </a:buClr>
        <a:buSzPct val="160000"/>
        <a:buFont typeface="Arial" panose="020B0604020202020204" pitchFamily="34" charset="0"/>
        <a:buChar char="•"/>
        <a:defRPr sz="2968" kern="1200" cap="all" baseline="0">
          <a:solidFill>
            <a:schemeClr val="tx1"/>
          </a:solidFill>
          <a:effectLst/>
          <a:latin typeface="+mn-lt"/>
          <a:ea typeface="+mn-ea"/>
          <a:cs typeface="+mn-cs"/>
        </a:defRPr>
      </a:lvl2pPr>
      <a:lvl3pPr marL="1884807" indent="-376961" algn="l" defTabSz="1507846" rtl="0" eaLnBrk="1" latinLnBrk="0" hangingPunct="1">
        <a:lnSpc>
          <a:spcPct val="120000"/>
        </a:lnSpc>
        <a:spcBef>
          <a:spcPts val="824"/>
        </a:spcBef>
        <a:buClr>
          <a:schemeClr val="accent1"/>
        </a:buClr>
        <a:buSzPct val="160000"/>
        <a:buFont typeface="Arial" panose="020B0604020202020204" pitchFamily="34" charset="0"/>
        <a:buChar char="•"/>
        <a:defRPr sz="2638" kern="1200" cap="all" baseline="0">
          <a:solidFill>
            <a:schemeClr val="tx1"/>
          </a:solidFill>
          <a:effectLst/>
          <a:latin typeface="+mn-lt"/>
          <a:ea typeface="+mn-ea"/>
          <a:cs typeface="+mn-cs"/>
        </a:defRPr>
      </a:lvl3pPr>
      <a:lvl4pPr marL="2638730" indent="-376961" algn="l" defTabSz="1507846" rtl="0" eaLnBrk="1" latinLnBrk="0" hangingPunct="1">
        <a:lnSpc>
          <a:spcPct val="120000"/>
        </a:lnSpc>
        <a:spcBef>
          <a:spcPts val="824"/>
        </a:spcBef>
        <a:buClr>
          <a:schemeClr val="accent1"/>
        </a:buClr>
        <a:buSzPct val="160000"/>
        <a:buFont typeface="Arial" panose="020B0604020202020204" pitchFamily="34" charset="0"/>
        <a:buChar char="•"/>
        <a:defRPr sz="2309" kern="1200" cap="all" baseline="0">
          <a:solidFill>
            <a:schemeClr val="tx1"/>
          </a:solidFill>
          <a:effectLst/>
          <a:latin typeface="+mn-lt"/>
          <a:ea typeface="+mn-ea"/>
          <a:cs typeface="+mn-cs"/>
        </a:defRPr>
      </a:lvl4pPr>
      <a:lvl5pPr marL="3392653" indent="-376961" algn="l" defTabSz="1507846" rtl="0" eaLnBrk="1" latinLnBrk="0" hangingPunct="1">
        <a:lnSpc>
          <a:spcPct val="120000"/>
        </a:lnSpc>
        <a:spcBef>
          <a:spcPts val="824"/>
        </a:spcBef>
        <a:buClr>
          <a:schemeClr val="accent1"/>
        </a:buClr>
        <a:buSzPct val="160000"/>
        <a:buFont typeface="Arial" panose="020B0604020202020204" pitchFamily="34" charset="0"/>
        <a:buChar char="•"/>
        <a:defRPr sz="2309" kern="1200" cap="all" baseline="0">
          <a:solidFill>
            <a:schemeClr val="tx1"/>
          </a:solidFill>
          <a:effectLst/>
          <a:latin typeface="+mn-lt"/>
          <a:ea typeface="+mn-ea"/>
          <a:cs typeface="+mn-cs"/>
        </a:defRPr>
      </a:lvl5pPr>
      <a:lvl6pPr marL="4146575" indent="-376961" algn="l" defTabSz="1507846" rtl="0" eaLnBrk="1" latinLnBrk="0" hangingPunct="1">
        <a:lnSpc>
          <a:spcPct val="120000"/>
        </a:lnSpc>
        <a:spcBef>
          <a:spcPts val="824"/>
        </a:spcBef>
        <a:buClr>
          <a:schemeClr val="accent1"/>
        </a:buClr>
        <a:buSzPct val="160000"/>
        <a:buFont typeface="Arial" panose="020B0604020202020204" pitchFamily="34" charset="0"/>
        <a:buChar char="•"/>
        <a:defRPr sz="2309" kern="1200" cap="all" baseline="0">
          <a:solidFill>
            <a:schemeClr val="tx1"/>
          </a:solidFill>
          <a:effectLst/>
          <a:latin typeface="+mn-lt"/>
          <a:ea typeface="+mn-ea"/>
          <a:cs typeface="+mn-cs"/>
        </a:defRPr>
      </a:lvl6pPr>
      <a:lvl7pPr marL="4900498" indent="-376961" algn="l" defTabSz="1507846" rtl="0" eaLnBrk="1" latinLnBrk="0" hangingPunct="1">
        <a:lnSpc>
          <a:spcPct val="120000"/>
        </a:lnSpc>
        <a:spcBef>
          <a:spcPts val="824"/>
        </a:spcBef>
        <a:buClr>
          <a:schemeClr val="accent1"/>
        </a:buClr>
        <a:buSzPct val="160000"/>
        <a:buFont typeface="Arial" panose="020B0604020202020204" pitchFamily="34" charset="0"/>
        <a:buChar char="•"/>
        <a:defRPr sz="2309" kern="1200" cap="all" baseline="0">
          <a:solidFill>
            <a:schemeClr val="tx1"/>
          </a:solidFill>
          <a:effectLst/>
          <a:latin typeface="+mn-lt"/>
          <a:ea typeface="+mn-ea"/>
          <a:cs typeface="+mn-cs"/>
        </a:defRPr>
      </a:lvl7pPr>
      <a:lvl8pPr marL="5654421" indent="-376961" algn="l" defTabSz="1507846" rtl="0" eaLnBrk="1" latinLnBrk="0" hangingPunct="1">
        <a:lnSpc>
          <a:spcPct val="120000"/>
        </a:lnSpc>
        <a:spcBef>
          <a:spcPts val="824"/>
        </a:spcBef>
        <a:buClr>
          <a:schemeClr val="accent1"/>
        </a:buClr>
        <a:buSzPct val="160000"/>
        <a:buFont typeface="Arial" panose="020B0604020202020204" pitchFamily="34" charset="0"/>
        <a:buChar char="•"/>
        <a:defRPr sz="2309" kern="1200" cap="all" baseline="0">
          <a:solidFill>
            <a:schemeClr val="tx1"/>
          </a:solidFill>
          <a:effectLst/>
          <a:latin typeface="+mn-lt"/>
          <a:ea typeface="+mn-ea"/>
          <a:cs typeface="+mn-cs"/>
        </a:defRPr>
      </a:lvl8pPr>
      <a:lvl9pPr marL="6408344" indent="-376961" algn="l" defTabSz="1507846" rtl="0" eaLnBrk="1" latinLnBrk="0" hangingPunct="1">
        <a:lnSpc>
          <a:spcPct val="120000"/>
        </a:lnSpc>
        <a:spcBef>
          <a:spcPts val="824"/>
        </a:spcBef>
        <a:buClr>
          <a:schemeClr val="accent1"/>
        </a:buClr>
        <a:buSzPct val="160000"/>
        <a:buFont typeface="Arial" panose="020B0604020202020204" pitchFamily="34" charset="0"/>
        <a:buChar char="•"/>
        <a:defRPr sz="2309" kern="1200" cap="all" baseline="0">
          <a:solidFill>
            <a:schemeClr val="tx1"/>
          </a:solidFill>
          <a:effectLst/>
          <a:latin typeface="+mn-lt"/>
          <a:ea typeface="+mn-ea"/>
          <a:cs typeface="+mn-cs"/>
        </a:defRPr>
      </a:lvl9pPr>
    </p:bodyStyle>
    <p:otherStyle>
      <a:defPPr>
        <a:defRPr lang="en-US"/>
      </a:defPPr>
      <a:lvl1pPr marL="0" algn="l" defTabSz="1507846" rtl="0" eaLnBrk="1" latinLnBrk="0" hangingPunct="1">
        <a:defRPr sz="2968" kern="1200">
          <a:solidFill>
            <a:schemeClr val="tx1"/>
          </a:solidFill>
          <a:latin typeface="+mn-lt"/>
          <a:ea typeface="+mn-ea"/>
          <a:cs typeface="+mn-cs"/>
        </a:defRPr>
      </a:lvl1pPr>
      <a:lvl2pPr marL="753923" algn="l" defTabSz="1507846" rtl="0" eaLnBrk="1" latinLnBrk="0" hangingPunct="1">
        <a:defRPr sz="2968" kern="1200">
          <a:solidFill>
            <a:schemeClr val="tx1"/>
          </a:solidFill>
          <a:latin typeface="+mn-lt"/>
          <a:ea typeface="+mn-ea"/>
          <a:cs typeface="+mn-cs"/>
        </a:defRPr>
      </a:lvl2pPr>
      <a:lvl3pPr marL="1507846" algn="l" defTabSz="1507846" rtl="0" eaLnBrk="1" latinLnBrk="0" hangingPunct="1">
        <a:defRPr sz="2968" kern="1200">
          <a:solidFill>
            <a:schemeClr val="tx1"/>
          </a:solidFill>
          <a:latin typeface="+mn-lt"/>
          <a:ea typeface="+mn-ea"/>
          <a:cs typeface="+mn-cs"/>
        </a:defRPr>
      </a:lvl3pPr>
      <a:lvl4pPr marL="2261768" algn="l" defTabSz="1507846" rtl="0" eaLnBrk="1" latinLnBrk="0" hangingPunct="1">
        <a:defRPr sz="2968" kern="1200">
          <a:solidFill>
            <a:schemeClr val="tx1"/>
          </a:solidFill>
          <a:latin typeface="+mn-lt"/>
          <a:ea typeface="+mn-ea"/>
          <a:cs typeface="+mn-cs"/>
        </a:defRPr>
      </a:lvl4pPr>
      <a:lvl5pPr marL="3015691" algn="l" defTabSz="1507846" rtl="0" eaLnBrk="1" latinLnBrk="0" hangingPunct="1">
        <a:defRPr sz="2968" kern="1200">
          <a:solidFill>
            <a:schemeClr val="tx1"/>
          </a:solidFill>
          <a:latin typeface="+mn-lt"/>
          <a:ea typeface="+mn-ea"/>
          <a:cs typeface="+mn-cs"/>
        </a:defRPr>
      </a:lvl5pPr>
      <a:lvl6pPr marL="3769614" algn="l" defTabSz="1507846" rtl="0" eaLnBrk="1" latinLnBrk="0" hangingPunct="1">
        <a:defRPr sz="2968" kern="1200">
          <a:solidFill>
            <a:schemeClr val="tx1"/>
          </a:solidFill>
          <a:latin typeface="+mn-lt"/>
          <a:ea typeface="+mn-ea"/>
          <a:cs typeface="+mn-cs"/>
        </a:defRPr>
      </a:lvl6pPr>
      <a:lvl7pPr marL="4523537" algn="l" defTabSz="1507846" rtl="0" eaLnBrk="1" latinLnBrk="0" hangingPunct="1">
        <a:defRPr sz="2968" kern="1200">
          <a:solidFill>
            <a:schemeClr val="tx1"/>
          </a:solidFill>
          <a:latin typeface="+mn-lt"/>
          <a:ea typeface="+mn-ea"/>
          <a:cs typeface="+mn-cs"/>
        </a:defRPr>
      </a:lvl7pPr>
      <a:lvl8pPr marL="5277460" algn="l" defTabSz="1507846" rtl="0" eaLnBrk="1" latinLnBrk="0" hangingPunct="1">
        <a:defRPr sz="2968" kern="1200">
          <a:solidFill>
            <a:schemeClr val="tx1"/>
          </a:solidFill>
          <a:latin typeface="+mn-lt"/>
          <a:ea typeface="+mn-ea"/>
          <a:cs typeface="+mn-cs"/>
        </a:defRPr>
      </a:lvl8pPr>
      <a:lvl9pPr marL="6031382" algn="l" defTabSz="1507846" rtl="0" eaLnBrk="1" latinLnBrk="0" hangingPunct="1">
        <a:defRPr sz="29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Programming_paradigm"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8" Type="http://schemas.openxmlformats.org/officeDocument/2006/relationships/hyperlink" Target="https://whatis.techtarget.com/definition/inheritance" TargetMode="External"/><Relationship Id="rId3" Type="http://schemas.openxmlformats.org/officeDocument/2006/relationships/hyperlink" Target="https://searchnetworking.techtarget.com/definition/encapsulation" TargetMode="External"/><Relationship Id="rId7" Type="http://schemas.openxmlformats.org/officeDocument/2006/relationships/hyperlink" Target="https://searchcustomerexperience.techtarget.com/definition/implementation" TargetMode="External"/><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hyperlink" Target="https://whatis.techtarget.com/definition/abstraction" TargetMode="External"/><Relationship Id="rId5" Type="http://schemas.openxmlformats.org/officeDocument/2006/relationships/hyperlink" Target="https://searchsqlserver.techtarget.com/definition/data-corruption" TargetMode="External"/><Relationship Id="rId4" Type="http://schemas.openxmlformats.org/officeDocument/2006/relationships/hyperlink" Target="https://searchsqlserver.techtarget.com/definition/data-hiding" TargetMode="External"/><Relationship Id="rId9" Type="http://schemas.openxmlformats.org/officeDocument/2006/relationships/hyperlink" Target="https://whatis.techtarget.com/definition/polymorphis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itle 3"/>
          <p:cNvSpPr txBox="1">
            <a:spLocks/>
          </p:cNvSpPr>
          <p:nvPr/>
        </p:nvSpPr>
        <p:spPr>
          <a:xfrm>
            <a:off x="2512484" y="2818411"/>
            <a:ext cx="15079133" cy="1292089"/>
          </a:xfrm>
          <a:prstGeom prst="rect">
            <a:avLst/>
          </a:prstGeom>
        </p:spPr>
        <p:txBody>
          <a:bodyPr vert="horz" lIns="113094" tIns="56547" rIns="113094" bIns="56547" rtlCol="0" anchor="ctr">
            <a:normAutofit/>
          </a:bodyPr>
          <a:lstStyle>
            <a:lvl1pPr algn="ctr" defTabSz="914400" rtl="0" eaLnBrk="1" latinLnBrk="0" hangingPunct="1">
              <a:lnSpc>
                <a:spcPct val="90000"/>
              </a:lnSpc>
              <a:spcBef>
                <a:spcPct val="0"/>
              </a:spcBef>
              <a:buNone/>
              <a:defRPr sz="4800" b="1" kern="1200">
                <a:solidFill>
                  <a:schemeClr val="tx1">
                    <a:lumMod val="65000"/>
                    <a:lumOff val="35000"/>
                  </a:schemeClr>
                </a:solidFill>
                <a:latin typeface="+mj-lt"/>
                <a:ea typeface="+mj-ea"/>
                <a:cs typeface="+mj-cs"/>
              </a:defRPr>
            </a:lvl1pPr>
          </a:lstStyle>
          <a:p>
            <a:r>
              <a:rPr lang="en-US" sz="5442" dirty="0"/>
              <a:t>Lecture 8</a:t>
            </a:r>
          </a:p>
        </p:txBody>
      </p:sp>
      <p:sp>
        <p:nvSpPr>
          <p:cNvPr id="42" name="Title 3"/>
          <p:cNvSpPr txBox="1">
            <a:spLocks/>
          </p:cNvSpPr>
          <p:nvPr/>
        </p:nvSpPr>
        <p:spPr>
          <a:xfrm>
            <a:off x="4145884" y="7427192"/>
            <a:ext cx="5023733" cy="1292089"/>
          </a:xfrm>
          <a:prstGeom prst="rect">
            <a:avLst/>
          </a:prstGeom>
        </p:spPr>
        <p:txBody>
          <a:bodyPr vert="horz" lIns="113094" tIns="56547" rIns="113094" bIns="56547" rtlCol="0" anchor="ctr">
            <a:normAutofit/>
          </a:bodyPr>
          <a:lstStyle>
            <a:lvl1pPr algn="ctr" defTabSz="914400" rtl="0" eaLnBrk="1" latinLnBrk="0" hangingPunct="1">
              <a:lnSpc>
                <a:spcPct val="90000"/>
              </a:lnSpc>
              <a:spcBef>
                <a:spcPct val="0"/>
              </a:spcBef>
              <a:buNone/>
              <a:defRPr sz="4800" b="1" kern="1200">
                <a:solidFill>
                  <a:schemeClr val="tx1">
                    <a:lumMod val="65000"/>
                    <a:lumOff val="35000"/>
                  </a:schemeClr>
                </a:solidFill>
                <a:latin typeface="+mj-lt"/>
                <a:ea typeface="+mj-ea"/>
                <a:cs typeface="+mj-cs"/>
              </a:defRPr>
            </a:lvl1pPr>
          </a:lstStyle>
          <a:p>
            <a:pPr algn="l"/>
            <a:r>
              <a:rPr lang="en-US" sz="3463" b="0" dirty="0"/>
              <a:t>Complied by</a:t>
            </a:r>
          </a:p>
          <a:p>
            <a:pPr algn="l"/>
            <a:r>
              <a:rPr lang="en-US" sz="3463" b="0" dirty="0"/>
              <a:t>Aizhan Altaibek</a:t>
            </a:r>
          </a:p>
        </p:txBody>
      </p:sp>
      <p:sp>
        <p:nvSpPr>
          <p:cNvPr id="43" name="Title 3"/>
          <p:cNvSpPr txBox="1">
            <a:spLocks/>
          </p:cNvSpPr>
          <p:nvPr/>
        </p:nvSpPr>
        <p:spPr>
          <a:xfrm>
            <a:off x="2512486" y="1421623"/>
            <a:ext cx="15079132" cy="837273"/>
          </a:xfrm>
          <a:prstGeom prst="rect">
            <a:avLst/>
          </a:prstGeom>
        </p:spPr>
        <p:txBody>
          <a:bodyPr vert="horz" lIns="113094" tIns="56547" rIns="113094" bIns="56547" rtlCol="0" anchor="ctr">
            <a:normAutofit/>
          </a:bodyPr>
          <a:lstStyle>
            <a:lvl1pPr algn="ctr" defTabSz="914400" rtl="0" eaLnBrk="1" latinLnBrk="0" hangingPunct="1">
              <a:lnSpc>
                <a:spcPct val="90000"/>
              </a:lnSpc>
              <a:spcBef>
                <a:spcPct val="0"/>
              </a:spcBef>
              <a:buNone/>
              <a:defRPr sz="4800" b="1" kern="1200">
                <a:solidFill>
                  <a:schemeClr val="tx1">
                    <a:lumMod val="65000"/>
                    <a:lumOff val="35000"/>
                  </a:schemeClr>
                </a:solidFill>
                <a:latin typeface="+mj-lt"/>
                <a:ea typeface="+mj-ea"/>
                <a:cs typeface="+mj-cs"/>
              </a:defRPr>
            </a:lvl1pPr>
          </a:lstStyle>
          <a:p>
            <a:r>
              <a:rPr lang="en-US" sz="2968" spc="-8" dirty="0">
                <a:latin typeface="Times New Roman" panose="02020603050405020304" pitchFamily="18" charset="0"/>
                <a:ea typeface="Times New Roman" panose="02020603050405020304" pitchFamily="18" charset="0"/>
              </a:rPr>
              <a:t>Programming on Python</a:t>
            </a:r>
            <a:r>
              <a:rPr lang="en-US" sz="2968" dirty="0">
                <a:latin typeface="Times New Roman" panose="02020603050405020304" pitchFamily="18" charset="0"/>
                <a:ea typeface="Times New Roman" panose="02020603050405020304" pitchFamily="18" charset="0"/>
              </a:rPr>
              <a:t> </a:t>
            </a:r>
            <a:endParaRPr lang="en-US" sz="3463" dirty="0"/>
          </a:p>
        </p:txBody>
      </p:sp>
      <p:pic>
        <p:nvPicPr>
          <p:cNvPr id="5" name="Рисунок 4">
            <a:extLst>
              <a:ext uri="{FF2B5EF4-FFF2-40B4-BE49-F238E27FC236}">
                <a16:creationId xmlns:a16="http://schemas.microsoft.com/office/drawing/2014/main" id="{261DA672-2758-495C-879D-9522B7799D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0620" y="7086015"/>
            <a:ext cx="3239657" cy="2155844"/>
          </a:xfrm>
          <a:prstGeom prst="rect">
            <a:avLst/>
          </a:prstGeom>
        </p:spPr>
      </p:pic>
      <p:sp>
        <p:nvSpPr>
          <p:cNvPr id="6" name="object 12">
            <a:extLst>
              <a:ext uri="{FF2B5EF4-FFF2-40B4-BE49-F238E27FC236}">
                <a16:creationId xmlns:a16="http://schemas.microsoft.com/office/drawing/2014/main" id="{50A62BE4-584B-445E-874B-7B32370491AB}"/>
              </a:ext>
            </a:extLst>
          </p:cNvPr>
          <p:cNvSpPr txBox="1"/>
          <p:nvPr/>
        </p:nvSpPr>
        <p:spPr>
          <a:xfrm>
            <a:off x="1441450" y="4495747"/>
            <a:ext cx="17836933" cy="1477328"/>
          </a:xfrm>
          <a:prstGeom prst="rect">
            <a:avLst/>
          </a:prstGeom>
        </p:spPr>
        <p:txBody>
          <a:bodyPr vert="horz" wrap="square" lIns="0" tIns="0" rIns="0" bIns="0" rtlCol="0">
            <a:spAutoFit/>
          </a:bodyPr>
          <a:lstStyle/>
          <a:p>
            <a:pPr marL="0" marR="0" algn="ctr">
              <a:spcBef>
                <a:spcPts val="0"/>
              </a:spcBef>
              <a:spcAft>
                <a:spcPts val="0"/>
              </a:spcAft>
              <a:tabLst>
                <a:tab pos="2969895" algn="ctr"/>
                <a:tab pos="5940425" algn="r"/>
              </a:tabLst>
            </a:pPr>
            <a:r>
              <a:rPr lang="en-US" sz="4800" dirty="0">
                <a:effectLst/>
                <a:latin typeface="Times New Roman" panose="02020603050405020304" pitchFamily="18" charset="0"/>
                <a:ea typeface="Calibri" panose="020F0502020204030204" pitchFamily="34" charset="0"/>
              </a:rPr>
              <a:t>OOPs concept. Class and object. </a:t>
            </a:r>
          </a:p>
          <a:p>
            <a:pPr marL="0" marR="0" algn="ctr">
              <a:spcBef>
                <a:spcPts val="0"/>
              </a:spcBef>
              <a:spcAft>
                <a:spcPts val="0"/>
              </a:spcAft>
              <a:tabLst>
                <a:tab pos="2969895" algn="ctr"/>
                <a:tab pos="5940425" algn="r"/>
              </a:tabLst>
            </a:pPr>
            <a:r>
              <a:rPr lang="en-US" sz="4800" dirty="0">
                <a:effectLst/>
                <a:latin typeface="Times New Roman" panose="02020603050405020304" pitchFamily="18" charset="0"/>
                <a:ea typeface="Calibri" panose="020F0502020204030204" pitchFamily="34" charset="0"/>
              </a:rPr>
              <a:t>Inheritance, Overloading, Overriding. Data hiding</a:t>
            </a:r>
            <a:r>
              <a:rPr lang="en-US" sz="48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20763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4650" y="565383"/>
            <a:ext cx="28271767" cy="2374962"/>
          </a:xfrm>
          <a:prstGeom prst="rect">
            <a:avLst/>
          </a:prstGeom>
        </p:spPr>
        <p:txBody>
          <a:bodyPr vert="horz" wrap="square" lIns="0" tIns="1026113" rIns="0" bIns="0" rtlCol="0" anchor="ctr">
            <a:spAutoFit/>
          </a:bodyPr>
          <a:lstStyle/>
          <a:p>
            <a:pPr marL="476466">
              <a:lnSpc>
                <a:spcPct val="100000"/>
              </a:lnSpc>
              <a:tabLst>
                <a:tab pos="12994438" algn="l"/>
              </a:tabLst>
            </a:pPr>
            <a:r>
              <a:rPr lang="en-US" spc="-82" dirty="0"/>
              <a:t>Python classes</a:t>
            </a:r>
            <a:r>
              <a:rPr dirty="0"/>
              <a:t> 	</a:t>
            </a:r>
          </a:p>
        </p:txBody>
      </p:sp>
      <p:sp>
        <p:nvSpPr>
          <p:cNvPr id="10" name="object 10"/>
          <p:cNvSpPr txBox="1"/>
          <p:nvPr/>
        </p:nvSpPr>
        <p:spPr>
          <a:xfrm>
            <a:off x="16074908" y="10842839"/>
            <a:ext cx="195819" cy="266548"/>
          </a:xfrm>
          <a:prstGeom prst="rect">
            <a:avLst/>
          </a:prstGeom>
        </p:spPr>
        <p:txBody>
          <a:bodyPr vert="horz" wrap="square" lIns="0" tIns="0" rIns="0" bIns="0" rtlCol="0">
            <a:spAutoFit/>
          </a:bodyPr>
          <a:lstStyle/>
          <a:p>
            <a:pPr marL="41887"/>
            <a:fld id="{81D60167-4931-47E6-BA6A-407CBD079E47}" type="slidenum">
              <a:rPr sz="1732" spc="-16" dirty="0">
                <a:solidFill>
                  <a:srgbClr val="FFFFFF"/>
                </a:solidFill>
                <a:latin typeface="Calibri"/>
                <a:cs typeface="Calibri"/>
              </a:rPr>
              <a:pPr marL="41887"/>
              <a:t>10</a:t>
            </a:fld>
            <a:endParaRPr sz="1732">
              <a:latin typeface="Calibri"/>
              <a:cs typeface="Calibri"/>
            </a:endParaRPr>
          </a:p>
        </p:txBody>
      </p:sp>
      <p:sp>
        <p:nvSpPr>
          <p:cNvPr id="12" name="TextBox 11">
            <a:extLst>
              <a:ext uri="{FF2B5EF4-FFF2-40B4-BE49-F238E27FC236}">
                <a16:creationId xmlns:a16="http://schemas.microsoft.com/office/drawing/2014/main" id="{ED18AF7B-00CB-4C8A-8B9F-800EC162442A}"/>
              </a:ext>
            </a:extLst>
          </p:cNvPr>
          <p:cNvSpPr txBox="1"/>
          <p:nvPr/>
        </p:nvSpPr>
        <p:spPr>
          <a:xfrm>
            <a:off x="679450" y="3368675"/>
            <a:ext cx="16154400" cy="3785652"/>
          </a:xfrm>
          <a:prstGeom prst="rect">
            <a:avLst/>
          </a:prstGeom>
          <a:noFill/>
        </p:spPr>
        <p:txBody>
          <a:bodyPr wrap="square">
            <a:spAutoFit/>
          </a:bodyPr>
          <a:lstStyle/>
          <a:p>
            <a:r>
              <a:rPr lang="en-US" sz="4000" b="0" i="0" dirty="0">
                <a:solidFill>
                  <a:srgbClr val="222222"/>
                </a:solidFill>
                <a:effectLst/>
                <a:latin typeface="source sans pro" panose="020B0503030403020204" pitchFamily="34" charset="0"/>
              </a:rPr>
              <a:t>Classes are used to create user-defined data structures. Classes define </a:t>
            </a:r>
            <a:r>
              <a:rPr lang="en-US" sz="4000" b="1" i="0" dirty="0">
                <a:solidFill>
                  <a:srgbClr val="222222"/>
                </a:solidFill>
                <a:effectLst/>
                <a:latin typeface="source sans pro" panose="020B0503030403020204" pitchFamily="34" charset="0"/>
              </a:rPr>
              <a:t>properties</a:t>
            </a:r>
            <a:r>
              <a:rPr lang="en-US" sz="4000" b="0" i="0" dirty="0">
                <a:solidFill>
                  <a:srgbClr val="222222"/>
                </a:solidFill>
                <a:effectLst/>
                <a:latin typeface="source sans pro" panose="020B0503030403020204" pitchFamily="34" charset="0"/>
              </a:rPr>
              <a:t> (like name, age etc</a:t>
            </a:r>
            <a:r>
              <a:rPr lang="en-US" sz="4000" dirty="0">
                <a:solidFill>
                  <a:srgbClr val="222222"/>
                </a:solidFill>
                <a:latin typeface="source sans pro" panose="020B0503030403020204" pitchFamily="34" charset="0"/>
              </a:rPr>
              <a:t>.</a:t>
            </a:r>
            <a:r>
              <a:rPr lang="en-US" sz="4000" b="0" i="0" dirty="0">
                <a:solidFill>
                  <a:srgbClr val="222222"/>
                </a:solidFill>
                <a:effectLst/>
                <a:latin typeface="source sans pro" panose="020B0503030403020204" pitchFamily="34" charset="0"/>
              </a:rPr>
              <a:t>) and functions called </a:t>
            </a:r>
            <a:r>
              <a:rPr lang="en-US" sz="4000" b="1" i="0" dirty="0">
                <a:solidFill>
                  <a:srgbClr val="222222"/>
                </a:solidFill>
                <a:effectLst/>
                <a:latin typeface="source sans pro" panose="020B0503030403020204" pitchFamily="34" charset="0"/>
              </a:rPr>
              <a:t>methods</a:t>
            </a:r>
            <a:r>
              <a:rPr lang="en-US" sz="4000" b="0" i="0" dirty="0">
                <a:solidFill>
                  <a:srgbClr val="222222"/>
                </a:solidFill>
                <a:effectLst/>
                <a:latin typeface="source sans pro" panose="020B0503030403020204" pitchFamily="34" charset="0"/>
              </a:rPr>
              <a:t>, which identify the behaviors and actions that an object created from the class can perform with its data.</a:t>
            </a:r>
          </a:p>
          <a:p>
            <a:endParaRPr lang="en-US" sz="4000" dirty="0">
              <a:solidFill>
                <a:srgbClr val="222222"/>
              </a:solidFill>
              <a:latin typeface="source sans pro" panose="020B0503030403020204" pitchFamily="34" charset="0"/>
            </a:endParaRPr>
          </a:p>
          <a:p>
            <a:endParaRPr lang="en-US" sz="4000" dirty="0"/>
          </a:p>
        </p:txBody>
      </p:sp>
      <p:sp>
        <p:nvSpPr>
          <p:cNvPr id="13" name="Rectangle 1">
            <a:extLst>
              <a:ext uri="{FF2B5EF4-FFF2-40B4-BE49-F238E27FC236}">
                <a16:creationId xmlns:a16="http://schemas.microsoft.com/office/drawing/2014/main" id="{DC44001F-CD5F-4F80-98D0-6631631F9134}"/>
              </a:ext>
            </a:extLst>
          </p:cNvPr>
          <p:cNvSpPr>
            <a:spLocks noChangeArrowheads="1"/>
          </p:cNvSpPr>
          <p:nvPr/>
        </p:nvSpPr>
        <p:spPr bwMode="auto">
          <a:xfrm>
            <a:off x="679450" y="5951595"/>
            <a:ext cx="17872200"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22222"/>
                </a:solidFill>
                <a:effectLst/>
                <a:latin typeface="source sans pro" panose="020B0503030403020204" pitchFamily="34" charset="0"/>
              </a:rPr>
              <a:t>All class definitions start with the </a:t>
            </a:r>
            <a:r>
              <a:rPr kumimoji="0" lang="en-US" altLang="en-US" sz="3200" b="0" i="1" u="none" strike="noStrike" cap="none" normalizeH="0" baseline="0" dirty="0">
                <a:ln>
                  <a:noFill/>
                </a:ln>
                <a:solidFill>
                  <a:srgbClr val="222222"/>
                </a:solidFill>
                <a:effectLst/>
                <a:latin typeface="SFMono-Regular"/>
              </a:rPr>
              <a:t>class</a:t>
            </a:r>
            <a:r>
              <a:rPr kumimoji="0" lang="en-US" altLang="en-US" sz="3200" b="0" i="0" u="none" strike="noStrike" cap="none" normalizeH="0" baseline="0" dirty="0">
                <a:ln>
                  <a:noFill/>
                </a:ln>
                <a:solidFill>
                  <a:srgbClr val="222222"/>
                </a:solidFill>
                <a:effectLst/>
                <a:latin typeface="source sans pro" panose="020B0503030403020204" pitchFamily="34" charset="0"/>
              </a:rPr>
              <a:t> keyword, which is followed by the name of the class and a colon.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22222"/>
                </a:solidFill>
                <a:effectLst/>
                <a:latin typeface="source sans pro" panose="020B0503030403020204" pitchFamily="34" charset="0"/>
              </a:rPr>
              <a:t>Any code that is indented below the class definition is considered part of the class’s body.</a:t>
            </a:r>
            <a:r>
              <a:rPr kumimoji="0" lang="en-US" altLang="en-US" sz="32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p>
          <a:p>
            <a:pPr>
              <a:lnSpc>
                <a:spcPct val="80000"/>
              </a:lnSpc>
              <a:buFontTx/>
              <a:buNone/>
            </a:pPr>
            <a:r>
              <a:rPr lang="en-US" altLang="en-US" sz="4000" dirty="0">
                <a:latin typeface="Courier New" panose="02070309020205020404" pitchFamily="49" charset="0"/>
              </a:rPr>
              <a:t>class </a:t>
            </a:r>
            <a:r>
              <a:rPr lang="en-US" altLang="en-US" sz="4000" b="1" dirty="0"/>
              <a:t>name</a:t>
            </a:r>
            <a:r>
              <a:rPr lang="en-US" altLang="en-US" sz="4000" dirty="0">
                <a:latin typeface="Courier New" panose="02070309020205020404" pitchFamily="49" charset="0"/>
              </a:rPr>
              <a:t>:</a:t>
            </a:r>
          </a:p>
          <a:p>
            <a:pPr>
              <a:lnSpc>
                <a:spcPct val="80000"/>
              </a:lnSpc>
              <a:buFontTx/>
              <a:buNone/>
            </a:pPr>
            <a:r>
              <a:rPr lang="en-US" altLang="en-US" sz="4000" dirty="0">
                <a:latin typeface="Courier New" panose="02070309020205020404" pitchFamily="49" charset="0"/>
              </a:rPr>
              <a:t>	    </a:t>
            </a:r>
            <a:r>
              <a:rPr lang="en-US" altLang="en-US" sz="4000" b="1" dirty="0"/>
              <a:t>statements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endParaRPr>
          </a:p>
        </p:txBody>
      </p:sp>
      <p:sp>
        <p:nvSpPr>
          <p:cNvPr id="14" name="Номер слайда 13">
            <a:extLst>
              <a:ext uri="{FF2B5EF4-FFF2-40B4-BE49-F238E27FC236}">
                <a16:creationId xmlns:a16="http://schemas.microsoft.com/office/drawing/2014/main" id="{DD4225F2-3F17-40D7-B572-2164E6392801}"/>
              </a:ext>
            </a:extLst>
          </p:cNvPr>
          <p:cNvSpPr>
            <a:spLocks noGrp="1"/>
          </p:cNvSpPr>
          <p:nvPr>
            <p:ph type="sldNum" sz="quarter" idx="7"/>
          </p:nvPr>
        </p:nvSpPr>
        <p:spPr/>
        <p:txBody>
          <a:bodyPr/>
          <a:lstStyle/>
          <a:p>
            <a:fld id="{B6F15528-21DE-4FAA-801E-634DDDAF4B2B}"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89250" y="279636"/>
            <a:ext cx="28271767" cy="2374962"/>
          </a:xfrm>
          <a:prstGeom prst="rect">
            <a:avLst/>
          </a:prstGeom>
        </p:spPr>
        <p:txBody>
          <a:bodyPr vert="horz" wrap="square" lIns="0" tIns="1026113" rIns="0" bIns="0" rtlCol="0" anchor="ctr">
            <a:spAutoFit/>
          </a:bodyPr>
          <a:lstStyle/>
          <a:p>
            <a:pPr marL="476466">
              <a:lnSpc>
                <a:spcPct val="100000"/>
              </a:lnSpc>
              <a:tabLst>
                <a:tab pos="12994438" algn="l"/>
              </a:tabLst>
            </a:pPr>
            <a:r>
              <a:rPr lang="en-US" spc="-157" dirty="0"/>
              <a:t>Python object</a:t>
            </a:r>
            <a:r>
              <a:rPr dirty="0"/>
              <a:t>	</a:t>
            </a:r>
          </a:p>
        </p:txBody>
      </p:sp>
      <p:sp>
        <p:nvSpPr>
          <p:cNvPr id="4" name="object 4"/>
          <p:cNvSpPr txBox="1"/>
          <p:nvPr/>
        </p:nvSpPr>
        <p:spPr>
          <a:xfrm>
            <a:off x="9346262" y="10855089"/>
            <a:ext cx="1415761" cy="228396"/>
          </a:xfrm>
          <a:prstGeom prst="rect">
            <a:avLst/>
          </a:prstGeom>
        </p:spPr>
        <p:txBody>
          <a:bodyPr vert="horz" wrap="square" lIns="0" tIns="0" rIns="0" bIns="0" rtlCol="0">
            <a:spAutoFit/>
          </a:bodyPr>
          <a:lstStyle/>
          <a:p>
            <a:pPr marL="20944"/>
            <a:r>
              <a:rPr sz="1484" spc="-8" dirty="0">
                <a:solidFill>
                  <a:srgbClr val="FFFFFF"/>
                </a:solidFill>
                <a:latin typeface="Calibri"/>
                <a:cs typeface="Calibri"/>
              </a:rPr>
              <a:t>6.00</a:t>
            </a:r>
            <a:r>
              <a:rPr sz="1484" spc="-25" dirty="0">
                <a:solidFill>
                  <a:srgbClr val="FFFFFF"/>
                </a:solidFill>
                <a:latin typeface="Calibri"/>
                <a:cs typeface="Calibri"/>
              </a:rPr>
              <a:t>0</a:t>
            </a:r>
            <a:r>
              <a:rPr sz="1484" spc="-8" dirty="0">
                <a:solidFill>
                  <a:srgbClr val="FFFFFF"/>
                </a:solidFill>
                <a:latin typeface="Calibri"/>
                <a:cs typeface="Calibri"/>
              </a:rPr>
              <a:t>1</a:t>
            </a:r>
            <a:r>
              <a:rPr sz="1484" spc="-49" dirty="0">
                <a:solidFill>
                  <a:srgbClr val="FFFFFF"/>
                </a:solidFill>
                <a:latin typeface="Calibri"/>
                <a:cs typeface="Calibri"/>
              </a:rPr>
              <a:t> </a:t>
            </a:r>
            <a:r>
              <a:rPr sz="1484" spc="-8" dirty="0">
                <a:solidFill>
                  <a:srgbClr val="FFFFFF"/>
                </a:solidFill>
                <a:latin typeface="Calibri"/>
                <a:cs typeface="Calibri"/>
              </a:rPr>
              <a:t>LECTU</a:t>
            </a:r>
            <a:r>
              <a:rPr sz="1484" dirty="0">
                <a:solidFill>
                  <a:srgbClr val="FFFFFF"/>
                </a:solidFill>
                <a:latin typeface="Calibri"/>
                <a:cs typeface="Calibri"/>
              </a:rPr>
              <a:t>RE</a:t>
            </a:r>
            <a:r>
              <a:rPr sz="1484" spc="-33" dirty="0">
                <a:solidFill>
                  <a:srgbClr val="FFFFFF"/>
                </a:solidFill>
                <a:latin typeface="Calibri"/>
                <a:cs typeface="Calibri"/>
              </a:rPr>
              <a:t> </a:t>
            </a:r>
            <a:r>
              <a:rPr sz="1484" spc="-8" dirty="0">
                <a:solidFill>
                  <a:srgbClr val="FFFFFF"/>
                </a:solidFill>
                <a:latin typeface="Calibri"/>
                <a:cs typeface="Calibri"/>
              </a:rPr>
              <a:t>8</a:t>
            </a:r>
            <a:endParaRPr sz="1484">
              <a:latin typeface="Calibri"/>
              <a:cs typeface="Calibri"/>
            </a:endParaRPr>
          </a:p>
        </p:txBody>
      </p:sp>
      <p:sp>
        <p:nvSpPr>
          <p:cNvPr id="5" name="object 5"/>
          <p:cNvSpPr txBox="1"/>
          <p:nvPr/>
        </p:nvSpPr>
        <p:spPr>
          <a:xfrm>
            <a:off x="16074908" y="10842839"/>
            <a:ext cx="195819" cy="266548"/>
          </a:xfrm>
          <a:prstGeom prst="rect">
            <a:avLst/>
          </a:prstGeom>
        </p:spPr>
        <p:txBody>
          <a:bodyPr vert="horz" wrap="square" lIns="0" tIns="0" rIns="0" bIns="0" rtlCol="0">
            <a:spAutoFit/>
          </a:bodyPr>
          <a:lstStyle/>
          <a:p>
            <a:pPr marL="41887"/>
            <a:fld id="{81D60167-4931-47E6-BA6A-407CBD079E47}" type="slidenum">
              <a:rPr sz="1732" spc="-16" dirty="0">
                <a:solidFill>
                  <a:srgbClr val="FFFFFF"/>
                </a:solidFill>
                <a:latin typeface="Calibri"/>
                <a:cs typeface="Calibri"/>
              </a:rPr>
              <a:pPr marL="41887"/>
              <a:t>11</a:t>
            </a:fld>
            <a:endParaRPr sz="1732">
              <a:latin typeface="Calibri"/>
              <a:cs typeface="Calibri"/>
            </a:endParaRPr>
          </a:p>
        </p:txBody>
      </p:sp>
      <p:sp>
        <p:nvSpPr>
          <p:cNvPr id="3" name="object 3"/>
          <p:cNvSpPr txBox="1"/>
          <p:nvPr/>
        </p:nvSpPr>
        <p:spPr>
          <a:xfrm>
            <a:off x="1136650" y="3123086"/>
            <a:ext cx="16687800" cy="1885131"/>
          </a:xfrm>
          <a:prstGeom prst="rect">
            <a:avLst/>
          </a:prstGeom>
        </p:spPr>
        <p:txBody>
          <a:bodyPr vert="horz" wrap="square" lIns="0" tIns="0" rIns="0" bIns="0" rtlCol="0">
            <a:spAutoFit/>
          </a:bodyPr>
          <a:lstStyle/>
          <a:p>
            <a:pPr marL="20944">
              <a:lnSpc>
                <a:spcPts val="4890"/>
              </a:lnSpc>
              <a:buClr>
                <a:srgbClr val="585858"/>
              </a:buClr>
              <a:tabLst>
                <a:tab pos="393739" algn="l"/>
              </a:tabLst>
            </a:pPr>
            <a:r>
              <a:rPr lang="en-US" sz="4400" b="0" i="0" dirty="0">
                <a:effectLst/>
                <a:latin typeface="euclid_circular_a"/>
              </a:rPr>
              <a:t>An object (instance) is an instantiation of a class. When class is defined, only the description for the object is defined. Therefore, no memory or storage is allocated.</a:t>
            </a:r>
            <a:endParaRPr sz="3958" dirty="0">
              <a:latin typeface="Calibri"/>
              <a:cs typeface="Calibri"/>
            </a:endParaRPr>
          </a:p>
        </p:txBody>
      </p:sp>
      <p:sp>
        <p:nvSpPr>
          <p:cNvPr id="7" name="TextBox 6">
            <a:extLst>
              <a:ext uri="{FF2B5EF4-FFF2-40B4-BE49-F238E27FC236}">
                <a16:creationId xmlns:a16="http://schemas.microsoft.com/office/drawing/2014/main" id="{530C0F5D-A254-4CF5-947B-3122DA681243}"/>
              </a:ext>
            </a:extLst>
          </p:cNvPr>
          <p:cNvSpPr txBox="1"/>
          <p:nvPr/>
        </p:nvSpPr>
        <p:spPr>
          <a:xfrm>
            <a:off x="1535044" y="5349875"/>
            <a:ext cx="15622436" cy="4524315"/>
          </a:xfrm>
          <a:prstGeom prst="rect">
            <a:avLst/>
          </a:prstGeom>
          <a:noFill/>
        </p:spPr>
        <p:txBody>
          <a:bodyPr wrap="square">
            <a:spAutoFit/>
          </a:bodyPr>
          <a:lstStyle/>
          <a:p>
            <a:pPr algn="l"/>
            <a:r>
              <a:rPr lang="en-US" sz="3200" b="0" i="0" dirty="0">
                <a:solidFill>
                  <a:srgbClr val="000000"/>
                </a:solidFill>
                <a:effectLst/>
                <a:latin typeface="Verdana" panose="020B0604030504040204" pitchFamily="34" charset="0"/>
              </a:rPr>
              <a:t>Now we can use the class named </a:t>
            </a:r>
            <a:r>
              <a:rPr lang="en-US" sz="3200" b="0" i="0" dirty="0" err="1">
                <a:solidFill>
                  <a:srgbClr val="000000"/>
                </a:solidFill>
                <a:effectLst/>
                <a:latin typeface="Verdana" panose="020B0604030504040204" pitchFamily="34" charset="0"/>
              </a:rPr>
              <a:t>MyClass</a:t>
            </a:r>
            <a:r>
              <a:rPr lang="en-US" sz="3200" b="0" i="0" dirty="0">
                <a:solidFill>
                  <a:srgbClr val="000000"/>
                </a:solidFill>
                <a:effectLst/>
                <a:latin typeface="Verdana" panose="020B0604030504040204" pitchFamily="34" charset="0"/>
              </a:rPr>
              <a:t> to create objects:</a:t>
            </a:r>
          </a:p>
          <a:p>
            <a:pPr algn="l"/>
            <a:endParaRPr lang="en-US" sz="3200" b="0" i="0" dirty="0">
              <a:solidFill>
                <a:srgbClr val="000000"/>
              </a:solidFill>
              <a:effectLst/>
              <a:latin typeface="Verdana" panose="020B0604030504040204" pitchFamily="34" charset="0"/>
            </a:endParaRPr>
          </a:p>
          <a:p>
            <a:pPr algn="l"/>
            <a:r>
              <a:rPr lang="en-US" sz="3200" b="0" i="0" dirty="0">
                <a:solidFill>
                  <a:srgbClr val="000000"/>
                </a:solidFill>
                <a:effectLst/>
                <a:latin typeface="Segoe UI" panose="020B0502040204020203" pitchFamily="34" charset="0"/>
              </a:rPr>
              <a:t>Example</a:t>
            </a:r>
          </a:p>
          <a:p>
            <a:pPr algn="l"/>
            <a:r>
              <a:rPr lang="en-US" sz="3200" b="0" i="0" dirty="0">
                <a:solidFill>
                  <a:srgbClr val="000000"/>
                </a:solidFill>
                <a:effectLst/>
                <a:latin typeface="Verdana" panose="020B0604030504040204" pitchFamily="34" charset="0"/>
              </a:rPr>
              <a:t>Create an object named p1, and print the value of x:</a:t>
            </a:r>
          </a:p>
          <a:p>
            <a:pPr algn="l"/>
            <a:endParaRPr lang="en-US" sz="3200" b="0" i="0" dirty="0">
              <a:solidFill>
                <a:srgbClr val="000000"/>
              </a:solidFill>
              <a:effectLst/>
              <a:latin typeface="Verdana" panose="020B0604030504040204" pitchFamily="34" charset="0"/>
            </a:endParaRPr>
          </a:p>
          <a:p>
            <a:pPr algn="l"/>
            <a:r>
              <a:rPr lang="en-US" sz="3200" b="0" i="0" dirty="0">
                <a:solidFill>
                  <a:srgbClr val="000000"/>
                </a:solidFill>
                <a:effectLst/>
                <a:latin typeface="Consolas" panose="020B0609020204030204" pitchFamily="49" charset="0"/>
              </a:rPr>
              <a:t>p1 = </a:t>
            </a:r>
            <a:r>
              <a:rPr lang="en-US" sz="3200" b="0" i="0" dirty="0" err="1">
                <a:solidFill>
                  <a:srgbClr val="000000"/>
                </a:solidFill>
                <a:effectLst/>
                <a:latin typeface="Consolas" panose="020B0609020204030204" pitchFamily="49" charset="0"/>
              </a:rPr>
              <a:t>MyClass</a:t>
            </a:r>
            <a:r>
              <a:rPr lang="en-US" sz="3200" b="0" i="0" dirty="0">
                <a:solidFill>
                  <a:srgbClr val="000000"/>
                </a:solidFill>
                <a:effectLst/>
                <a:latin typeface="Consolas" panose="020B0609020204030204" pitchFamily="49" charset="0"/>
              </a:rPr>
              <a:t>()</a:t>
            </a:r>
            <a:br>
              <a:rPr lang="en-US" sz="3200" b="0" i="0" dirty="0">
                <a:solidFill>
                  <a:srgbClr val="000000"/>
                </a:solidFill>
                <a:effectLst/>
                <a:latin typeface="Consolas" panose="020B0609020204030204" pitchFamily="49" charset="0"/>
              </a:rPr>
            </a:br>
            <a:r>
              <a:rPr lang="en-US" sz="3200" b="0" i="0" dirty="0">
                <a:solidFill>
                  <a:srgbClr val="0000CD"/>
                </a:solidFill>
                <a:effectLst/>
                <a:latin typeface="Consolas" panose="020B0609020204030204" pitchFamily="49" charset="0"/>
              </a:rPr>
              <a:t>print</a:t>
            </a:r>
            <a:r>
              <a:rPr lang="en-US" sz="3200" b="0" i="0" dirty="0">
                <a:solidFill>
                  <a:srgbClr val="000000"/>
                </a:solidFill>
                <a:effectLst/>
                <a:latin typeface="Consolas" panose="020B0609020204030204" pitchFamily="49" charset="0"/>
              </a:rPr>
              <a:t>(p1.x)</a:t>
            </a:r>
          </a:p>
          <a:p>
            <a:pPr algn="l"/>
            <a:endParaRPr lang="en-US" sz="3200" dirty="0">
              <a:solidFill>
                <a:srgbClr val="000000"/>
              </a:solidFill>
              <a:latin typeface="Consolas" panose="020B0609020204030204" pitchFamily="49" charset="0"/>
            </a:endParaRPr>
          </a:p>
          <a:p>
            <a:pPr algn="l"/>
            <a:endParaRPr lang="en-US" sz="3200" b="0" i="0" dirty="0">
              <a:solidFill>
                <a:srgbClr val="000000"/>
              </a:solidFill>
              <a:effectLst/>
              <a:latin typeface="Consolas" panose="020B0609020204030204" pitchFamily="49" charset="0"/>
            </a:endParaRPr>
          </a:p>
        </p:txBody>
      </p:sp>
      <p:sp>
        <p:nvSpPr>
          <p:cNvPr id="8" name="Номер слайда 7">
            <a:extLst>
              <a:ext uri="{FF2B5EF4-FFF2-40B4-BE49-F238E27FC236}">
                <a16:creationId xmlns:a16="http://schemas.microsoft.com/office/drawing/2014/main" id="{C1A525C6-A812-4197-900A-BDF2D5C631EF}"/>
              </a:ext>
            </a:extLst>
          </p:cNvPr>
          <p:cNvSpPr>
            <a:spLocks noGrp="1"/>
          </p:cNvSpPr>
          <p:nvPr>
            <p:ph type="sldNum" sz="quarter" idx="7"/>
          </p:nvPr>
        </p:nvSpPr>
        <p:spPr/>
        <p:txBody>
          <a:bodyPr/>
          <a:lstStyle/>
          <a:p>
            <a:fld id="{B6F15528-21DE-4FAA-801E-634DDDAF4B2B}"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2965450" y="804302"/>
            <a:ext cx="28271767" cy="1140953"/>
          </a:xfrm>
          <a:prstGeom prst="rect">
            <a:avLst/>
          </a:prstGeom>
        </p:spPr>
        <p:txBody>
          <a:bodyPr vert="horz" wrap="square" lIns="0" tIns="0" rIns="0" bIns="0" rtlCol="0" anchor="ctr">
            <a:spAutoFit/>
          </a:bodyPr>
          <a:lstStyle/>
          <a:p>
            <a:pPr marL="476466">
              <a:lnSpc>
                <a:spcPts val="8790"/>
              </a:lnSpc>
            </a:pPr>
            <a:r>
              <a:rPr lang="en-US" spc="-124" dirty="0"/>
              <a:t>Object methods</a:t>
            </a:r>
            <a:endParaRPr dirty="0"/>
          </a:p>
        </p:txBody>
      </p:sp>
      <p:sp>
        <p:nvSpPr>
          <p:cNvPr id="29" name="TextBox 28">
            <a:extLst>
              <a:ext uri="{FF2B5EF4-FFF2-40B4-BE49-F238E27FC236}">
                <a16:creationId xmlns:a16="http://schemas.microsoft.com/office/drawing/2014/main" id="{F26BDA48-ADD4-4D57-B338-8D64BE160D7B}"/>
              </a:ext>
            </a:extLst>
          </p:cNvPr>
          <p:cNvSpPr txBox="1"/>
          <p:nvPr/>
        </p:nvSpPr>
        <p:spPr>
          <a:xfrm>
            <a:off x="984250" y="2149475"/>
            <a:ext cx="15665568" cy="7320594"/>
          </a:xfrm>
          <a:prstGeom prst="rect">
            <a:avLst/>
          </a:prstGeom>
          <a:noFill/>
        </p:spPr>
        <p:txBody>
          <a:bodyPr wrap="square">
            <a:spAutoFit/>
          </a:bodyPr>
          <a:lstStyle/>
          <a:p>
            <a:pPr>
              <a:lnSpc>
                <a:spcPct val="80000"/>
              </a:lnSpc>
              <a:buFontTx/>
              <a:buNone/>
            </a:pPr>
            <a:r>
              <a:rPr lang="en-US" altLang="en-US" sz="4000" dirty="0">
                <a:latin typeface="Calibri" panose="020F0502020204030204" pitchFamily="34" charset="0"/>
                <a:cs typeface="Calibri" panose="020F0502020204030204" pitchFamily="34" charset="0"/>
              </a:rPr>
              <a:t>def </a:t>
            </a:r>
            <a:r>
              <a:rPr lang="en-US" altLang="en-US" sz="4000" b="1" dirty="0">
                <a:latin typeface="Calibri" panose="020F0502020204030204" pitchFamily="34" charset="0"/>
                <a:cs typeface="Calibri" panose="020F0502020204030204" pitchFamily="34" charset="0"/>
              </a:rPr>
              <a:t>name</a:t>
            </a:r>
            <a:r>
              <a:rPr lang="en-US" altLang="en-US" sz="4000" dirty="0">
                <a:latin typeface="Calibri" panose="020F0502020204030204" pitchFamily="34" charset="0"/>
                <a:cs typeface="Calibri" panose="020F0502020204030204" pitchFamily="34" charset="0"/>
              </a:rPr>
              <a:t>(self</a:t>
            </a:r>
            <a:r>
              <a:rPr lang="en-US" altLang="en-US" sz="4000" b="1" dirty="0">
                <a:latin typeface="Calibri" panose="020F0502020204030204" pitchFamily="34" charset="0"/>
                <a:cs typeface="Calibri" panose="020F0502020204030204" pitchFamily="34" charset="0"/>
              </a:rPr>
              <a:t>, parameter, ..., parameter</a:t>
            </a:r>
            <a:r>
              <a:rPr lang="en-US" altLang="en-US" sz="4000" dirty="0">
                <a:latin typeface="Calibri" panose="020F0502020204030204" pitchFamily="34" charset="0"/>
                <a:cs typeface="Calibri" panose="020F0502020204030204" pitchFamily="34" charset="0"/>
              </a:rPr>
              <a:t>):</a:t>
            </a:r>
          </a:p>
          <a:p>
            <a:pPr>
              <a:lnSpc>
                <a:spcPct val="80000"/>
              </a:lnSpc>
              <a:buFontTx/>
              <a:buNone/>
            </a:pPr>
            <a:r>
              <a:rPr lang="en-US" altLang="en-US" sz="4000" dirty="0">
                <a:latin typeface="Calibri" panose="020F0502020204030204" pitchFamily="34" charset="0"/>
                <a:cs typeface="Calibri" panose="020F0502020204030204" pitchFamily="34" charset="0"/>
              </a:rPr>
              <a:t>	    </a:t>
            </a:r>
            <a:r>
              <a:rPr lang="en-US" altLang="en-US" sz="4000" b="1" dirty="0">
                <a:latin typeface="Calibri" panose="020F0502020204030204" pitchFamily="34" charset="0"/>
                <a:cs typeface="Calibri" panose="020F0502020204030204" pitchFamily="34" charset="0"/>
              </a:rPr>
              <a:t>statements</a:t>
            </a:r>
          </a:p>
          <a:p>
            <a:pPr lvl="1">
              <a:lnSpc>
                <a:spcPct val="80000"/>
              </a:lnSpc>
            </a:pPr>
            <a:endParaRPr lang="en-US" altLang="en-US" sz="4000" b="1" dirty="0">
              <a:latin typeface="Calibri" panose="020F0502020204030204" pitchFamily="34" charset="0"/>
              <a:cs typeface="Calibri" panose="020F0502020204030204" pitchFamily="34" charset="0"/>
            </a:endParaRPr>
          </a:p>
          <a:p>
            <a:pPr lvl="1">
              <a:lnSpc>
                <a:spcPct val="90000"/>
              </a:lnSpc>
            </a:pPr>
            <a:r>
              <a:rPr lang="en-US" altLang="en-US" sz="4000" dirty="0">
                <a:latin typeface="Calibri" panose="020F0502020204030204" pitchFamily="34" charset="0"/>
                <a:cs typeface="Calibri" panose="020F0502020204030204" pitchFamily="34" charset="0"/>
              </a:rPr>
              <a:t>-self </a:t>
            </a:r>
            <a:r>
              <a:rPr lang="en-US" altLang="en-US" sz="4000" i="1" dirty="0">
                <a:latin typeface="Calibri" panose="020F0502020204030204" pitchFamily="34" charset="0"/>
                <a:cs typeface="Calibri" panose="020F0502020204030204" pitchFamily="34" charset="0"/>
              </a:rPr>
              <a:t>must</a:t>
            </a:r>
            <a:r>
              <a:rPr lang="en-US" altLang="en-US" sz="4000" dirty="0">
                <a:latin typeface="Calibri" panose="020F0502020204030204" pitchFamily="34" charset="0"/>
                <a:cs typeface="Calibri" panose="020F0502020204030204" pitchFamily="34" charset="0"/>
              </a:rPr>
              <a:t> be the first parameter to any object method</a:t>
            </a:r>
          </a:p>
          <a:p>
            <a:pPr lvl="2">
              <a:lnSpc>
                <a:spcPct val="90000"/>
              </a:lnSpc>
            </a:pPr>
            <a:r>
              <a:rPr lang="en-US" altLang="en-US" sz="4000" dirty="0">
                <a:latin typeface="Calibri" panose="020F0502020204030204" pitchFamily="34" charset="0"/>
                <a:cs typeface="Calibri" panose="020F0502020204030204" pitchFamily="34" charset="0"/>
              </a:rPr>
              <a:t>represents the "implicit parameter" (this in Java)</a:t>
            </a:r>
          </a:p>
          <a:p>
            <a:pPr lvl="2">
              <a:lnSpc>
                <a:spcPct val="90000"/>
              </a:lnSpc>
            </a:pPr>
            <a:endParaRPr lang="en-US" altLang="en-US" sz="4000" dirty="0"/>
          </a:p>
          <a:p>
            <a:pPr lvl="2">
              <a:lnSpc>
                <a:spcPct val="90000"/>
              </a:lnSpc>
            </a:pPr>
            <a:endParaRPr lang="en-US" altLang="en-US" sz="4000" dirty="0"/>
          </a:p>
          <a:p>
            <a:pPr lvl="1">
              <a:lnSpc>
                <a:spcPct val="90000"/>
              </a:lnSpc>
            </a:pPr>
            <a:r>
              <a:rPr lang="en-US" altLang="en-US" sz="4000" i="1" dirty="0">
                <a:latin typeface="Calibri" panose="020F0502020204030204" pitchFamily="34" charset="0"/>
                <a:cs typeface="Calibri" panose="020F0502020204030204" pitchFamily="34" charset="0"/>
              </a:rPr>
              <a:t>-must </a:t>
            </a:r>
            <a:r>
              <a:rPr lang="en-US" altLang="en-US" sz="4000" dirty="0">
                <a:latin typeface="Calibri" panose="020F0502020204030204" pitchFamily="34" charset="0"/>
                <a:cs typeface="Calibri" panose="020F0502020204030204" pitchFamily="34" charset="0"/>
              </a:rPr>
              <a:t>access the object's fields through the self reference</a:t>
            </a:r>
          </a:p>
          <a:p>
            <a:pPr lvl="1">
              <a:lnSpc>
                <a:spcPct val="80000"/>
              </a:lnSpc>
            </a:pPr>
            <a:endParaRPr lang="en-US" altLang="en-US" sz="4000" dirty="0">
              <a:latin typeface="Calibri" panose="020F0502020204030204" pitchFamily="34" charset="0"/>
              <a:cs typeface="Calibri" panose="020F0502020204030204" pitchFamily="34" charset="0"/>
            </a:endParaRPr>
          </a:p>
          <a:p>
            <a:pPr lvl="1">
              <a:lnSpc>
                <a:spcPct val="80000"/>
              </a:lnSpc>
              <a:buFontTx/>
              <a:buNone/>
            </a:pPr>
            <a:r>
              <a:rPr lang="en-US" altLang="en-US" sz="4000" dirty="0">
                <a:latin typeface="Courier New" panose="02070309020205020404" pitchFamily="49" charset="0"/>
              </a:rPr>
              <a:t>	class Point:</a:t>
            </a:r>
          </a:p>
          <a:p>
            <a:pPr lvl="1">
              <a:lnSpc>
                <a:spcPct val="80000"/>
              </a:lnSpc>
              <a:buFontTx/>
              <a:buNone/>
            </a:pPr>
            <a:r>
              <a:rPr lang="en-US" altLang="en-US" sz="4000" b="1" dirty="0">
                <a:latin typeface="Courier New" panose="02070309020205020404" pitchFamily="49" charset="0"/>
              </a:rPr>
              <a:t>	    def translate(self, dx, </a:t>
            </a:r>
            <a:r>
              <a:rPr lang="en-US" altLang="en-US" sz="4000" b="1" dirty="0" err="1">
                <a:latin typeface="Courier New" panose="02070309020205020404" pitchFamily="49" charset="0"/>
              </a:rPr>
              <a:t>dy</a:t>
            </a:r>
            <a:r>
              <a:rPr lang="en-US" altLang="en-US" sz="4000" b="1" dirty="0">
                <a:latin typeface="Courier New" panose="02070309020205020404" pitchFamily="49" charset="0"/>
              </a:rPr>
              <a:t>):</a:t>
            </a:r>
          </a:p>
          <a:p>
            <a:pPr lvl="1">
              <a:lnSpc>
                <a:spcPct val="80000"/>
              </a:lnSpc>
              <a:buFontTx/>
              <a:buNone/>
            </a:pPr>
            <a:r>
              <a:rPr lang="en-US" altLang="en-US" sz="4000" dirty="0">
                <a:latin typeface="Courier New" panose="02070309020205020404" pitchFamily="49" charset="0"/>
              </a:rPr>
              <a:t>	        </a:t>
            </a:r>
            <a:r>
              <a:rPr lang="en-US" altLang="en-US" sz="4000" b="1" dirty="0" err="1">
                <a:latin typeface="Courier New" panose="02070309020205020404" pitchFamily="49" charset="0"/>
              </a:rPr>
              <a:t>self</a:t>
            </a:r>
            <a:r>
              <a:rPr lang="en-US" altLang="en-US" sz="4000" dirty="0" err="1">
                <a:latin typeface="Courier New" panose="02070309020205020404" pitchFamily="49" charset="0"/>
              </a:rPr>
              <a:t>.x</a:t>
            </a:r>
            <a:r>
              <a:rPr lang="en-US" altLang="en-US" sz="4000" dirty="0">
                <a:latin typeface="Courier New" panose="02070309020205020404" pitchFamily="49" charset="0"/>
              </a:rPr>
              <a:t> += dx</a:t>
            </a:r>
          </a:p>
          <a:p>
            <a:pPr lvl="1">
              <a:lnSpc>
                <a:spcPct val="80000"/>
              </a:lnSpc>
              <a:buFontTx/>
              <a:buNone/>
            </a:pPr>
            <a:r>
              <a:rPr lang="en-US" altLang="en-US" sz="4000" dirty="0">
                <a:latin typeface="Courier New" panose="02070309020205020404" pitchFamily="49" charset="0"/>
              </a:rPr>
              <a:t>	        </a:t>
            </a:r>
            <a:r>
              <a:rPr lang="en-US" altLang="en-US" sz="4000" b="1" dirty="0" err="1">
                <a:latin typeface="Courier New" panose="02070309020205020404" pitchFamily="49" charset="0"/>
              </a:rPr>
              <a:t>self</a:t>
            </a:r>
            <a:r>
              <a:rPr lang="en-US" altLang="en-US" sz="4000" dirty="0" err="1">
                <a:latin typeface="Courier New" panose="02070309020205020404" pitchFamily="49" charset="0"/>
              </a:rPr>
              <a:t>.y</a:t>
            </a:r>
            <a:r>
              <a:rPr lang="en-US" altLang="en-US" sz="4000" dirty="0">
                <a:latin typeface="Courier New" panose="02070309020205020404" pitchFamily="49" charset="0"/>
              </a:rPr>
              <a:t> += </a:t>
            </a:r>
            <a:r>
              <a:rPr lang="en-US" altLang="en-US" sz="4000" dirty="0" err="1">
                <a:latin typeface="Courier New" panose="02070309020205020404" pitchFamily="49" charset="0"/>
              </a:rPr>
              <a:t>dy</a:t>
            </a:r>
            <a:endParaRPr lang="en-US" altLang="en-US" sz="4000" dirty="0">
              <a:latin typeface="Courier New" panose="02070309020205020404" pitchFamily="49" charset="0"/>
            </a:endParaRPr>
          </a:p>
          <a:p>
            <a:pPr lvl="1">
              <a:lnSpc>
                <a:spcPct val="80000"/>
              </a:lnSpc>
              <a:buFontTx/>
              <a:buNone/>
            </a:pPr>
            <a:r>
              <a:rPr lang="en-US" altLang="en-US" sz="4000" dirty="0">
                <a:latin typeface="Courier New" panose="02070309020205020404" pitchFamily="49" charset="0"/>
              </a:rPr>
              <a:t>	    ...</a:t>
            </a:r>
            <a:endParaRPr lang="en-US" sz="4000" dirty="0"/>
          </a:p>
        </p:txBody>
      </p:sp>
      <p:sp>
        <p:nvSpPr>
          <p:cNvPr id="30" name="Номер слайда 29">
            <a:extLst>
              <a:ext uri="{FF2B5EF4-FFF2-40B4-BE49-F238E27FC236}">
                <a16:creationId xmlns:a16="http://schemas.microsoft.com/office/drawing/2014/main" id="{4ADE83F3-2979-4C11-9A2B-1F34FC599037}"/>
              </a:ext>
            </a:extLst>
          </p:cNvPr>
          <p:cNvSpPr>
            <a:spLocks noGrp="1"/>
          </p:cNvSpPr>
          <p:nvPr>
            <p:ph type="sldNum" sz="quarter" idx="7"/>
          </p:nvPr>
        </p:nvSpPr>
        <p:spPr/>
        <p:txBody>
          <a:bodyPr/>
          <a:lstStyle/>
          <a:p>
            <a:fld id="{B6F15528-21DE-4FAA-801E-634DDDAF4B2B}"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0650" y="225865"/>
            <a:ext cx="28271767" cy="2374962"/>
          </a:xfrm>
          <a:prstGeom prst="rect">
            <a:avLst/>
          </a:prstGeom>
        </p:spPr>
        <p:txBody>
          <a:bodyPr vert="horz" wrap="square" lIns="0" tIns="1026113" rIns="0" bIns="0" rtlCol="0" anchor="ctr">
            <a:spAutoFit/>
          </a:bodyPr>
          <a:lstStyle/>
          <a:p>
            <a:pPr marL="476466">
              <a:lnSpc>
                <a:spcPct val="100000"/>
              </a:lnSpc>
              <a:tabLst>
                <a:tab pos="12994438" algn="l"/>
              </a:tabLst>
            </a:pPr>
            <a:r>
              <a:rPr lang="en-US" altLang="en-US" dirty="0"/>
              <a:t>"Implicit" Parameter (</a:t>
            </a:r>
            <a:r>
              <a:rPr lang="en-US" altLang="en-US" dirty="0">
                <a:latin typeface="Courier New" panose="02070309020205020404" pitchFamily="49" charset="0"/>
              </a:rPr>
              <a:t>self</a:t>
            </a:r>
            <a:r>
              <a:rPr lang="en-US" altLang="en-US" dirty="0"/>
              <a:t>)</a:t>
            </a:r>
            <a:endParaRPr dirty="0"/>
          </a:p>
        </p:txBody>
      </p:sp>
      <p:sp>
        <p:nvSpPr>
          <p:cNvPr id="4" name="object 4"/>
          <p:cNvSpPr txBox="1"/>
          <p:nvPr/>
        </p:nvSpPr>
        <p:spPr>
          <a:xfrm>
            <a:off x="9346262" y="10855089"/>
            <a:ext cx="1415761" cy="228396"/>
          </a:xfrm>
          <a:prstGeom prst="rect">
            <a:avLst/>
          </a:prstGeom>
        </p:spPr>
        <p:txBody>
          <a:bodyPr vert="horz" wrap="square" lIns="0" tIns="0" rIns="0" bIns="0" rtlCol="0">
            <a:spAutoFit/>
          </a:bodyPr>
          <a:lstStyle/>
          <a:p>
            <a:pPr marL="20944"/>
            <a:r>
              <a:rPr sz="1484" spc="-8" dirty="0">
                <a:solidFill>
                  <a:srgbClr val="FFFFFF"/>
                </a:solidFill>
                <a:latin typeface="Calibri"/>
                <a:cs typeface="Calibri"/>
              </a:rPr>
              <a:t>6.00</a:t>
            </a:r>
            <a:r>
              <a:rPr sz="1484" spc="-25" dirty="0">
                <a:solidFill>
                  <a:srgbClr val="FFFFFF"/>
                </a:solidFill>
                <a:latin typeface="Calibri"/>
                <a:cs typeface="Calibri"/>
              </a:rPr>
              <a:t>0</a:t>
            </a:r>
            <a:r>
              <a:rPr sz="1484" spc="-8" dirty="0">
                <a:solidFill>
                  <a:srgbClr val="FFFFFF"/>
                </a:solidFill>
                <a:latin typeface="Calibri"/>
                <a:cs typeface="Calibri"/>
              </a:rPr>
              <a:t>1</a:t>
            </a:r>
            <a:r>
              <a:rPr sz="1484" spc="-49" dirty="0">
                <a:solidFill>
                  <a:srgbClr val="FFFFFF"/>
                </a:solidFill>
                <a:latin typeface="Calibri"/>
                <a:cs typeface="Calibri"/>
              </a:rPr>
              <a:t> </a:t>
            </a:r>
            <a:r>
              <a:rPr sz="1484" spc="-8" dirty="0">
                <a:solidFill>
                  <a:srgbClr val="FFFFFF"/>
                </a:solidFill>
                <a:latin typeface="Calibri"/>
                <a:cs typeface="Calibri"/>
              </a:rPr>
              <a:t>LECTU</a:t>
            </a:r>
            <a:r>
              <a:rPr sz="1484" dirty="0">
                <a:solidFill>
                  <a:srgbClr val="FFFFFF"/>
                </a:solidFill>
                <a:latin typeface="Calibri"/>
                <a:cs typeface="Calibri"/>
              </a:rPr>
              <a:t>RE</a:t>
            </a:r>
            <a:r>
              <a:rPr sz="1484" spc="-33" dirty="0">
                <a:solidFill>
                  <a:srgbClr val="FFFFFF"/>
                </a:solidFill>
                <a:latin typeface="Calibri"/>
                <a:cs typeface="Calibri"/>
              </a:rPr>
              <a:t> </a:t>
            </a:r>
            <a:r>
              <a:rPr sz="1484" spc="-8" dirty="0">
                <a:solidFill>
                  <a:srgbClr val="FFFFFF"/>
                </a:solidFill>
                <a:latin typeface="Calibri"/>
                <a:cs typeface="Calibri"/>
              </a:rPr>
              <a:t>8</a:t>
            </a:r>
            <a:endParaRPr sz="1484">
              <a:latin typeface="Calibri"/>
              <a:cs typeface="Calibri"/>
            </a:endParaRPr>
          </a:p>
        </p:txBody>
      </p:sp>
      <p:sp>
        <p:nvSpPr>
          <p:cNvPr id="5" name="object 5"/>
          <p:cNvSpPr txBox="1"/>
          <p:nvPr/>
        </p:nvSpPr>
        <p:spPr>
          <a:xfrm>
            <a:off x="16074908" y="10842839"/>
            <a:ext cx="195819" cy="266548"/>
          </a:xfrm>
          <a:prstGeom prst="rect">
            <a:avLst/>
          </a:prstGeom>
        </p:spPr>
        <p:txBody>
          <a:bodyPr vert="horz" wrap="square" lIns="0" tIns="0" rIns="0" bIns="0" rtlCol="0">
            <a:spAutoFit/>
          </a:bodyPr>
          <a:lstStyle/>
          <a:p>
            <a:pPr marL="41887"/>
            <a:fld id="{81D60167-4931-47E6-BA6A-407CBD079E47}" type="slidenum">
              <a:rPr sz="1732" spc="-16" dirty="0">
                <a:solidFill>
                  <a:srgbClr val="FFFFFF"/>
                </a:solidFill>
                <a:latin typeface="Calibri"/>
                <a:cs typeface="Calibri"/>
              </a:rPr>
              <a:pPr marL="41887"/>
              <a:t>13</a:t>
            </a:fld>
            <a:endParaRPr sz="1732">
              <a:latin typeface="Calibri"/>
              <a:cs typeface="Calibri"/>
            </a:endParaRPr>
          </a:p>
        </p:txBody>
      </p:sp>
      <p:sp>
        <p:nvSpPr>
          <p:cNvPr id="8" name="TextBox 7">
            <a:extLst>
              <a:ext uri="{FF2B5EF4-FFF2-40B4-BE49-F238E27FC236}">
                <a16:creationId xmlns:a16="http://schemas.microsoft.com/office/drawing/2014/main" id="{D4583F07-C0FE-4E35-A668-4CA95B1E40B1}"/>
              </a:ext>
            </a:extLst>
          </p:cNvPr>
          <p:cNvSpPr txBox="1"/>
          <p:nvPr/>
        </p:nvSpPr>
        <p:spPr>
          <a:xfrm>
            <a:off x="1286239" y="2835275"/>
            <a:ext cx="15510294" cy="6075509"/>
          </a:xfrm>
          <a:prstGeom prst="rect">
            <a:avLst/>
          </a:prstGeom>
          <a:noFill/>
        </p:spPr>
        <p:txBody>
          <a:bodyPr wrap="square">
            <a:spAutoFit/>
          </a:bodyPr>
          <a:lstStyle/>
          <a:p>
            <a:pPr>
              <a:lnSpc>
                <a:spcPct val="90000"/>
              </a:lnSpc>
            </a:pPr>
            <a:r>
              <a:rPr lang="en-US" altLang="en-US" sz="3600" dirty="0">
                <a:latin typeface="Calibri" panose="020F0502020204030204" pitchFamily="34" charset="0"/>
                <a:cs typeface="Calibri" panose="020F0502020204030204" pitchFamily="34" charset="0"/>
              </a:rPr>
              <a:t>Java: </a:t>
            </a:r>
            <a:r>
              <a:rPr lang="en-US" altLang="en-US" sz="3600" i="1" dirty="0">
                <a:latin typeface="Calibri" panose="020F0502020204030204" pitchFamily="34" charset="0"/>
                <a:cs typeface="Calibri" panose="020F0502020204030204" pitchFamily="34" charset="0"/>
              </a:rPr>
              <a:t>this</a:t>
            </a:r>
            <a:r>
              <a:rPr lang="en-US" altLang="en-US" sz="3600" dirty="0">
                <a:latin typeface="Calibri" panose="020F0502020204030204" pitchFamily="34" charset="0"/>
                <a:cs typeface="Calibri" panose="020F0502020204030204" pitchFamily="34" charset="0"/>
              </a:rPr>
              <a:t>, implicit</a:t>
            </a:r>
          </a:p>
          <a:p>
            <a:pPr lvl="1">
              <a:lnSpc>
                <a:spcPct val="80000"/>
              </a:lnSpc>
              <a:buFontTx/>
              <a:buNone/>
            </a:pPr>
            <a:r>
              <a:rPr lang="en-US" altLang="en-US" sz="3600" dirty="0">
                <a:latin typeface="Calibri" panose="020F0502020204030204" pitchFamily="34" charset="0"/>
                <a:cs typeface="Calibri" panose="020F0502020204030204" pitchFamily="34" charset="0"/>
              </a:rPr>
              <a:t>	public void translate(int dx, int </a:t>
            </a:r>
            <a:r>
              <a:rPr lang="en-US" altLang="en-US" sz="3600" dirty="0" err="1">
                <a:latin typeface="Calibri" panose="020F0502020204030204" pitchFamily="34" charset="0"/>
                <a:cs typeface="Calibri" panose="020F0502020204030204" pitchFamily="34" charset="0"/>
              </a:rPr>
              <a:t>dy</a:t>
            </a:r>
            <a:r>
              <a:rPr lang="en-US" altLang="en-US" sz="3600" dirty="0">
                <a:latin typeface="Calibri" panose="020F0502020204030204" pitchFamily="34" charset="0"/>
                <a:cs typeface="Calibri" panose="020F0502020204030204" pitchFamily="34" charset="0"/>
              </a:rPr>
              <a:t>) {</a:t>
            </a:r>
          </a:p>
          <a:p>
            <a:pPr lvl="1">
              <a:lnSpc>
                <a:spcPct val="80000"/>
              </a:lnSpc>
              <a:buFontTx/>
              <a:buNone/>
            </a:pPr>
            <a:r>
              <a:rPr lang="en-US" altLang="en-US" sz="3600" dirty="0">
                <a:latin typeface="Calibri" panose="020F0502020204030204" pitchFamily="34" charset="0"/>
                <a:cs typeface="Calibri" panose="020F0502020204030204" pitchFamily="34" charset="0"/>
              </a:rPr>
              <a:t>	    x += dx;      </a:t>
            </a:r>
            <a:r>
              <a:rPr lang="en-US" altLang="en-US" sz="3600" b="1" dirty="0">
                <a:solidFill>
                  <a:srgbClr val="008000"/>
                </a:solidFill>
                <a:latin typeface="Calibri" panose="020F0502020204030204" pitchFamily="34" charset="0"/>
                <a:cs typeface="Calibri" panose="020F0502020204030204" pitchFamily="34" charset="0"/>
              </a:rPr>
              <a:t>// </a:t>
            </a:r>
            <a:r>
              <a:rPr lang="en-US" altLang="en-US" sz="3600" b="1" dirty="0" err="1">
                <a:solidFill>
                  <a:srgbClr val="008000"/>
                </a:solidFill>
                <a:latin typeface="Calibri" panose="020F0502020204030204" pitchFamily="34" charset="0"/>
                <a:cs typeface="Calibri" panose="020F0502020204030204" pitchFamily="34" charset="0"/>
              </a:rPr>
              <a:t>this.x</a:t>
            </a:r>
            <a:r>
              <a:rPr lang="en-US" altLang="en-US" sz="3600" b="1" dirty="0">
                <a:solidFill>
                  <a:srgbClr val="008000"/>
                </a:solidFill>
                <a:latin typeface="Calibri" panose="020F0502020204030204" pitchFamily="34" charset="0"/>
                <a:cs typeface="Calibri" panose="020F0502020204030204" pitchFamily="34" charset="0"/>
              </a:rPr>
              <a:t> += dx;</a:t>
            </a:r>
          </a:p>
          <a:p>
            <a:pPr lvl="1">
              <a:lnSpc>
                <a:spcPct val="80000"/>
              </a:lnSpc>
              <a:buFontTx/>
              <a:buNone/>
            </a:pPr>
            <a:r>
              <a:rPr lang="en-US" altLang="en-US" sz="3600" dirty="0">
                <a:latin typeface="Calibri" panose="020F0502020204030204" pitchFamily="34" charset="0"/>
                <a:cs typeface="Calibri" panose="020F0502020204030204" pitchFamily="34" charset="0"/>
              </a:rPr>
              <a:t>	    y += </a:t>
            </a:r>
            <a:r>
              <a:rPr lang="en-US" altLang="en-US" sz="3600" dirty="0" err="1">
                <a:latin typeface="Calibri" panose="020F0502020204030204" pitchFamily="34" charset="0"/>
                <a:cs typeface="Calibri" panose="020F0502020204030204" pitchFamily="34" charset="0"/>
              </a:rPr>
              <a:t>dy</a:t>
            </a:r>
            <a:r>
              <a:rPr lang="en-US" altLang="en-US" sz="3600" dirty="0">
                <a:latin typeface="Calibri" panose="020F0502020204030204" pitchFamily="34" charset="0"/>
                <a:cs typeface="Calibri" panose="020F0502020204030204" pitchFamily="34" charset="0"/>
              </a:rPr>
              <a:t>;      </a:t>
            </a:r>
            <a:r>
              <a:rPr lang="en-US" altLang="en-US" sz="3600" b="1" dirty="0">
                <a:solidFill>
                  <a:srgbClr val="008000"/>
                </a:solidFill>
                <a:latin typeface="Calibri" panose="020F0502020204030204" pitchFamily="34" charset="0"/>
                <a:cs typeface="Calibri" panose="020F0502020204030204" pitchFamily="34" charset="0"/>
              </a:rPr>
              <a:t>// </a:t>
            </a:r>
            <a:r>
              <a:rPr lang="en-US" altLang="en-US" sz="3600" b="1" dirty="0" err="1">
                <a:solidFill>
                  <a:srgbClr val="008000"/>
                </a:solidFill>
                <a:latin typeface="Calibri" panose="020F0502020204030204" pitchFamily="34" charset="0"/>
                <a:cs typeface="Calibri" panose="020F0502020204030204" pitchFamily="34" charset="0"/>
              </a:rPr>
              <a:t>this.y</a:t>
            </a:r>
            <a:r>
              <a:rPr lang="en-US" altLang="en-US" sz="3600" b="1" dirty="0">
                <a:solidFill>
                  <a:srgbClr val="008000"/>
                </a:solidFill>
                <a:latin typeface="Calibri" panose="020F0502020204030204" pitchFamily="34" charset="0"/>
                <a:cs typeface="Calibri" panose="020F0502020204030204" pitchFamily="34" charset="0"/>
              </a:rPr>
              <a:t> += </a:t>
            </a:r>
            <a:r>
              <a:rPr lang="en-US" altLang="en-US" sz="3600" b="1" dirty="0" err="1">
                <a:solidFill>
                  <a:srgbClr val="008000"/>
                </a:solidFill>
                <a:latin typeface="Calibri" panose="020F0502020204030204" pitchFamily="34" charset="0"/>
                <a:cs typeface="Calibri" panose="020F0502020204030204" pitchFamily="34" charset="0"/>
              </a:rPr>
              <a:t>dy</a:t>
            </a:r>
            <a:r>
              <a:rPr lang="en-US" altLang="en-US" sz="3600" b="1" dirty="0">
                <a:solidFill>
                  <a:srgbClr val="008000"/>
                </a:solidFill>
                <a:latin typeface="Calibri" panose="020F0502020204030204" pitchFamily="34" charset="0"/>
                <a:cs typeface="Calibri" panose="020F0502020204030204" pitchFamily="34" charset="0"/>
              </a:rPr>
              <a:t>;</a:t>
            </a:r>
          </a:p>
          <a:p>
            <a:pPr lvl="1">
              <a:lnSpc>
                <a:spcPct val="80000"/>
              </a:lnSpc>
              <a:buFontTx/>
              <a:buNone/>
            </a:pPr>
            <a:r>
              <a:rPr lang="en-US" altLang="en-US" sz="3600" dirty="0">
                <a:latin typeface="Calibri" panose="020F0502020204030204" pitchFamily="34" charset="0"/>
                <a:cs typeface="Calibri" panose="020F0502020204030204" pitchFamily="34" charset="0"/>
              </a:rPr>
              <a:t>	}</a:t>
            </a:r>
          </a:p>
          <a:p>
            <a:pPr lvl="1">
              <a:lnSpc>
                <a:spcPct val="80000"/>
              </a:lnSpc>
              <a:buFontTx/>
              <a:buNone/>
            </a:pPr>
            <a:endParaRPr lang="en-US" altLang="en-US" sz="3600" dirty="0">
              <a:latin typeface="Calibri" panose="020F0502020204030204" pitchFamily="34" charset="0"/>
              <a:cs typeface="Calibri" panose="020F0502020204030204" pitchFamily="34" charset="0"/>
            </a:endParaRPr>
          </a:p>
          <a:p>
            <a:pPr>
              <a:lnSpc>
                <a:spcPct val="90000"/>
              </a:lnSpc>
            </a:pPr>
            <a:r>
              <a:rPr lang="en-US" altLang="en-US" sz="3600" dirty="0">
                <a:latin typeface="Calibri" panose="020F0502020204030204" pitchFamily="34" charset="0"/>
                <a:cs typeface="Calibri" panose="020F0502020204030204" pitchFamily="34" charset="0"/>
              </a:rPr>
              <a:t>Python: </a:t>
            </a:r>
            <a:r>
              <a:rPr lang="en-US" altLang="en-US" sz="3600" i="1" dirty="0">
                <a:latin typeface="Calibri" panose="020F0502020204030204" pitchFamily="34" charset="0"/>
                <a:cs typeface="Calibri" panose="020F0502020204030204" pitchFamily="34" charset="0"/>
              </a:rPr>
              <a:t>self</a:t>
            </a:r>
            <a:r>
              <a:rPr lang="en-US" altLang="en-US" sz="3600" dirty="0">
                <a:latin typeface="Calibri" panose="020F0502020204030204" pitchFamily="34" charset="0"/>
                <a:cs typeface="Calibri" panose="020F0502020204030204" pitchFamily="34" charset="0"/>
              </a:rPr>
              <a:t>, explicit</a:t>
            </a:r>
          </a:p>
          <a:p>
            <a:pPr lvl="1">
              <a:lnSpc>
                <a:spcPct val="80000"/>
              </a:lnSpc>
              <a:buFontTx/>
              <a:buNone/>
            </a:pPr>
            <a:r>
              <a:rPr lang="en-US" altLang="en-US" sz="3600" dirty="0">
                <a:latin typeface="Calibri" panose="020F0502020204030204" pitchFamily="34" charset="0"/>
                <a:cs typeface="Calibri" panose="020F0502020204030204" pitchFamily="34" charset="0"/>
              </a:rPr>
              <a:t>	def translate(</a:t>
            </a:r>
            <a:r>
              <a:rPr lang="en-US" altLang="en-US" sz="3600" b="1" dirty="0">
                <a:latin typeface="Calibri" panose="020F0502020204030204" pitchFamily="34" charset="0"/>
                <a:cs typeface="Calibri" panose="020F0502020204030204" pitchFamily="34" charset="0"/>
              </a:rPr>
              <a:t>self</a:t>
            </a:r>
            <a:r>
              <a:rPr lang="en-US" altLang="en-US" sz="3600" dirty="0">
                <a:latin typeface="Calibri" panose="020F0502020204030204" pitchFamily="34" charset="0"/>
                <a:cs typeface="Calibri" panose="020F0502020204030204" pitchFamily="34" charset="0"/>
              </a:rPr>
              <a:t>, dx, </a:t>
            </a:r>
            <a:r>
              <a:rPr lang="en-US" altLang="en-US" sz="3600" dirty="0" err="1">
                <a:latin typeface="Calibri" panose="020F0502020204030204" pitchFamily="34" charset="0"/>
                <a:cs typeface="Calibri" panose="020F0502020204030204" pitchFamily="34" charset="0"/>
              </a:rPr>
              <a:t>dy</a:t>
            </a:r>
            <a:r>
              <a:rPr lang="en-US" altLang="en-US" sz="3600" dirty="0">
                <a:latin typeface="Calibri" panose="020F0502020204030204" pitchFamily="34" charset="0"/>
                <a:cs typeface="Calibri" panose="020F0502020204030204" pitchFamily="34" charset="0"/>
              </a:rPr>
              <a:t>):</a:t>
            </a:r>
          </a:p>
          <a:p>
            <a:pPr lvl="1">
              <a:lnSpc>
                <a:spcPct val="80000"/>
              </a:lnSpc>
              <a:buFontTx/>
              <a:buNone/>
            </a:pPr>
            <a:r>
              <a:rPr lang="en-US" altLang="en-US" sz="3600" dirty="0">
                <a:latin typeface="Calibri" panose="020F0502020204030204" pitchFamily="34" charset="0"/>
                <a:cs typeface="Calibri" panose="020F0502020204030204" pitchFamily="34" charset="0"/>
              </a:rPr>
              <a:t>	    </a:t>
            </a:r>
            <a:r>
              <a:rPr lang="en-US" altLang="en-US" sz="3600" b="1" dirty="0" err="1">
                <a:latin typeface="Calibri" panose="020F0502020204030204" pitchFamily="34" charset="0"/>
                <a:cs typeface="Calibri" panose="020F0502020204030204" pitchFamily="34" charset="0"/>
              </a:rPr>
              <a:t>self.x</a:t>
            </a:r>
            <a:r>
              <a:rPr lang="en-US" altLang="en-US" sz="3600" dirty="0">
                <a:latin typeface="Calibri" panose="020F0502020204030204" pitchFamily="34" charset="0"/>
                <a:cs typeface="Calibri" panose="020F0502020204030204" pitchFamily="34" charset="0"/>
              </a:rPr>
              <a:t> += dx</a:t>
            </a:r>
          </a:p>
          <a:p>
            <a:pPr lvl="1">
              <a:lnSpc>
                <a:spcPct val="80000"/>
              </a:lnSpc>
              <a:buFontTx/>
              <a:buNone/>
            </a:pPr>
            <a:r>
              <a:rPr lang="en-US" altLang="en-US" sz="3600" dirty="0">
                <a:latin typeface="Calibri" panose="020F0502020204030204" pitchFamily="34" charset="0"/>
                <a:cs typeface="Calibri" panose="020F0502020204030204" pitchFamily="34" charset="0"/>
              </a:rPr>
              <a:t>	    </a:t>
            </a:r>
            <a:r>
              <a:rPr lang="en-US" altLang="en-US" sz="3600" b="1" dirty="0" err="1">
                <a:latin typeface="Calibri" panose="020F0502020204030204" pitchFamily="34" charset="0"/>
                <a:cs typeface="Calibri" panose="020F0502020204030204" pitchFamily="34" charset="0"/>
              </a:rPr>
              <a:t>self.y</a:t>
            </a:r>
            <a:r>
              <a:rPr lang="en-US" altLang="en-US" sz="3600" dirty="0">
                <a:latin typeface="Calibri" panose="020F0502020204030204" pitchFamily="34" charset="0"/>
                <a:cs typeface="Calibri" panose="020F0502020204030204" pitchFamily="34" charset="0"/>
              </a:rPr>
              <a:t> += </a:t>
            </a:r>
            <a:r>
              <a:rPr lang="en-US" altLang="en-US" sz="3600" dirty="0" err="1">
                <a:latin typeface="Calibri" panose="020F0502020204030204" pitchFamily="34" charset="0"/>
                <a:cs typeface="Calibri" panose="020F0502020204030204" pitchFamily="34" charset="0"/>
              </a:rPr>
              <a:t>dy</a:t>
            </a:r>
            <a:endParaRPr lang="en-US" altLang="en-US" sz="3600" dirty="0">
              <a:latin typeface="Calibri" panose="020F0502020204030204" pitchFamily="34" charset="0"/>
              <a:cs typeface="Calibri" panose="020F0502020204030204" pitchFamily="34" charset="0"/>
            </a:endParaRPr>
          </a:p>
          <a:p>
            <a:pPr lvl="1">
              <a:lnSpc>
                <a:spcPct val="80000"/>
              </a:lnSpc>
              <a:buFontTx/>
              <a:buNone/>
            </a:pPr>
            <a:endParaRPr lang="en-US" altLang="en-US" sz="3600" dirty="0">
              <a:latin typeface="Calibri" panose="020F0502020204030204" pitchFamily="34" charset="0"/>
              <a:cs typeface="Calibri" panose="020F0502020204030204" pitchFamily="34" charset="0"/>
            </a:endParaRPr>
          </a:p>
          <a:p>
            <a:pPr lvl="1">
              <a:lnSpc>
                <a:spcPct val="80000"/>
              </a:lnSpc>
              <a:buFontTx/>
              <a:buNone/>
            </a:pPr>
            <a:endParaRPr lang="en-US" altLang="en-US" sz="3600" dirty="0">
              <a:latin typeface="Calibri" panose="020F0502020204030204" pitchFamily="34" charset="0"/>
              <a:cs typeface="Calibri" panose="020F0502020204030204" pitchFamily="34" charset="0"/>
            </a:endParaRPr>
          </a:p>
          <a:p>
            <a:pPr lvl="1"/>
            <a:r>
              <a:rPr lang="en-US" altLang="en-US" sz="3600" dirty="0">
                <a:latin typeface="Calibri" panose="020F0502020204030204" pitchFamily="34" charset="0"/>
                <a:cs typeface="Calibri" panose="020F0502020204030204" pitchFamily="34" charset="0"/>
              </a:rPr>
              <a:t>Exercise: Write distance, </a:t>
            </a:r>
            <a:r>
              <a:rPr lang="en-US" altLang="en-US" sz="3600" dirty="0" err="1">
                <a:latin typeface="Calibri" panose="020F0502020204030204" pitchFamily="34" charset="0"/>
                <a:cs typeface="Calibri" panose="020F0502020204030204" pitchFamily="34" charset="0"/>
              </a:rPr>
              <a:t>set_location</a:t>
            </a:r>
            <a:r>
              <a:rPr lang="en-US" altLang="en-US" sz="3600" dirty="0">
                <a:latin typeface="Calibri" panose="020F0502020204030204" pitchFamily="34" charset="0"/>
                <a:cs typeface="Calibri" panose="020F0502020204030204" pitchFamily="34" charset="0"/>
              </a:rPr>
              <a:t>, and </a:t>
            </a:r>
            <a:r>
              <a:rPr lang="en-US" altLang="en-US" sz="3600" dirty="0" err="1">
                <a:latin typeface="Calibri" panose="020F0502020204030204" pitchFamily="34" charset="0"/>
                <a:cs typeface="Calibri" panose="020F0502020204030204" pitchFamily="34" charset="0"/>
              </a:rPr>
              <a:t>distance_from_origin</a:t>
            </a:r>
            <a:r>
              <a:rPr lang="en-US" altLang="en-US" sz="3600" dirty="0">
                <a:latin typeface="Calibri" panose="020F0502020204030204" pitchFamily="34" charset="0"/>
                <a:cs typeface="Calibri" panose="020F0502020204030204" pitchFamily="34" charset="0"/>
              </a:rPr>
              <a:t> methods.</a:t>
            </a:r>
          </a:p>
        </p:txBody>
      </p:sp>
      <p:sp>
        <p:nvSpPr>
          <p:cNvPr id="9" name="Номер слайда 8">
            <a:extLst>
              <a:ext uri="{FF2B5EF4-FFF2-40B4-BE49-F238E27FC236}">
                <a16:creationId xmlns:a16="http://schemas.microsoft.com/office/drawing/2014/main" id="{32A3E427-AA6C-4800-AA09-FE4CE2781417}"/>
              </a:ext>
            </a:extLst>
          </p:cNvPr>
          <p:cNvSpPr>
            <a:spLocks noGrp="1"/>
          </p:cNvSpPr>
          <p:nvPr>
            <p:ph type="sldNum" sz="quarter" idx="7"/>
          </p:nvPr>
        </p:nvSpPr>
        <p:spPr/>
        <p:txBody>
          <a:bodyPr/>
          <a:lstStyle/>
          <a:p>
            <a:fld id="{B6F15528-21DE-4FAA-801E-634DDDAF4B2B}"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9346262" y="10855089"/>
            <a:ext cx="1415761" cy="228396"/>
          </a:xfrm>
          <a:prstGeom prst="rect">
            <a:avLst/>
          </a:prstGeom>
        </p:spPr>
        <p:txBody>
          <a:bodyPr vert="horz" wrap="square" lIns="0" tIns="0" rIns="0" bIns="0" rtlCol="0">
            <a:spAutoFit/>
          </a:bodyPr>
          <a:lstStyle/>
          <a:p>
            <a:pPr marL="20944"/>
            <a:r>
              <a:rPr sz="1484" spc="-8" dirty="0">
                <a:solidFill>
                  <a:srgbClr val="FFFFFF"/>
                </a:solidFill>
                <a:latin typeface="Calibri"/>
                <a:cs typeface="Calibri"/>
              </a:rPr>
              <a:t>6.00</a:t>
            </a:r>
            <a:r>
              <a:rPr sz="1484" spc="-25" dirty="0">
                <a:solidFill>
                  <a:srgbClr val="FFFFFF"/>
                </a:solidFill>
                <a:latin typeface="Calibri"/>
                <a:cs typeface="Calibri"/>
              </a:rPr>
              <a:t>0</a:t>
            </a:r>
            <a:r>
              <a:rPr sz="1484" spc="-8" dirty="0">
                <a:solidFill>
                  <a:srgbClr val="FFFFFF"/>
                </a:solidFill>
                <a:latin typeface="Calibri"/>
                <a:cs typeface="Calibri"/>
              </a:rPr>
              <a:t>1</a:t>
            </a:r>
            <a:r>
              <a:rPr sz="1484" spc="-49" dirty="0">
                <a:solidFill>
                  <a:srgbClr val="FFFFFF"/>
                </a:solidFill>
                <a:latin typeface="Calibri"/>
                <a:cs typeface="Calibri"/>
              </a:rPr>
              <a:t> </a:t>
            </a:r>
            <a:r>
              <a:rPr sz="1484" spc="-8" dirty="0">
                <a:solidFill>
                  <a:srgbClr val="FFFFFF"/>
                </a:solidFill>
                <a:latin typeface="Calibri"/>
                <a:cs typeface="Calibri"/>
              </a:rPr>
              <a:t>LECTU</a:t>
            </a:r>
            <a:r>
              <a:rPr sz="1484" dirty="0">
                <a:solidFill>
                  <a:srgbClr val="FFFFFF"/>
                </a:solidFill>
                <a:latin typeface="Calibri"/>
                <a:cs typeface="Calibri"/>
              </a:rPr>
              <a:t>RE</a:t>
            </a:r>
            <a:r>
              <a:rPr sz="1484" spc="-33" dirty="0">
                <a:solidFill>
                  <a:srgbClr val="FFFFFF"/>
                </a:solidFill>
                <a:latin typeface="Calibri"/>
                <a:cs typeface="Calibri"/>
              </a:rPr>
              <a:t> </a:t>
            </a:r>
            <a:r>
              <a:rPr sz="1484" spc="-8" dirty="0">
                <a:solidFill>
                  <a:srgbClr val="FFFFFF"/>
                </a:solidFill>
                <a:latin typeface="Calibri"/>
                <a:cs typeface="Calibri"/>
              </a:rPr>
              <a:t>8</a:t>
            </a:r>
            <a:endParaRPr sz="1484">
              <a:latin typeface="Calibri"/>
              <a:cs typeface="Calibri"/>
            </a:endParaRPr>
          </a:p>
        </p:txBody>
      </p:sp>
      <p:sp>
        <p:nvSpPr>
          <p:cNvPr id="10" name="object 10"/>
          <p:cNvSpPr txBox="1"/>
          <p:nvPr/>
        </p:nvSpPr>
        <p:spPr>
          <a:xfrm>
            <a:off x="16074908" y="10842839"/>
            <a:ext cx="195819" cy="266548"/>
          </a:xfrm>
          <a:prstGeom prst="rect">
            <a:avLst/>
          </a:prstGeom>
        </p:spPr>
        <p:txBody>
          <a:bodyPr vert="horz" wrap="square" lIns="0" tIns="0" rIns="0" bIns="0" rtlCol="0">
            <a:spAutoFit/>
          </a:bodyPr>
          <a:lstStyle/>
          <a:p>
            <a:pPr marL="41887"/>
            <a:fld id="{81D60167-4931-47E6-BA6A-407CBD079E47}" type="slidenum">
              <a:rPr sz="1732" spc="-16" dirty="0">
                <a:solidFill>
                  <a:srgbClr val="FFFFFF"/>
                </a:solidFill>
                <a:latin typeface="Calibri"/>
                <a:cs typeface="Calibri"/>
              </a:rPr>
              <a:pPr marL="41887"/>
              <a:t>14</a:t>
            </a:fld>
            <a:endParaRPr sz="1732">
              <a:latin typeface="Calibri"/>
              <a:cs typeface="Calibri"/>
            </a:endParaRPr>
          </a:p>
        </p:txBody>
      </p:sp>
      <p:graphicFrame>
        <p:nvGraphicFramePr>
          <p:cNvPr id="14" name="Group 14">
            <a:extLst>
              <a:ext uri="{FF2B5EF4-FFF2-40B4-BE49-F238E27FC236}">
                <a16:creationId xmlns:a16="http://schemas.microsoft.com/office/drawing/2014/main" id="{797B509A-A03C-4FF5-9D60-596D9FFCEF6F}"/>
              </a:ext>
            </a:extLst>
          </p:cNvPr>
          <p:cNvGraphicFramePr>
            <a:graphicFrameLocks noGrp="1"/>
          </p:cNvGraphicFramePr>
          <p:nvPr>
            <p:extLst>
              <p:ext uri="{D42A27DB-BD31-4B8C-83A1-F6EECF244321}">
                <p14:modId xmlns:p14="http://schemas.microsoft.com/office/powerpoint/2010/main" val="980759293"/>
              </p:ext>
            </p:extLst>
          </p:nvPr>
        </p:nvGraphicFramePr>
        <p:xfrm>
          <a:off x="679450" y="930275"/>
          <a:ext cx="14366345" cy="7840133"/>
        </p:xfrm>
        <a:graphic>
          <a:graphicData uri="http://schemas.openxmlformats.org/drawingml/2006/table">
            <a:tbl>
              <a:tblPr/>
              <a:tblGrid>
                <a:gridCol w="862900">
                  <a:extLst>
                    <a:ext uri="{9D8B030D-6E8A-4147-A177-3AD203B41FA5}">
                      <a16:colId xmlns:a16="http://schemas.microsoft.com/office/drawing/2014/main" val="3900522532"/>
                    </a:ext>
                  </a:extLst>
                </a:gridCol>
                <a:gridCol w="13503445">
                  <a:extLst>
                    <a:ext uri="{9D8B030D-6E8A-4147-A177-3AD203B41FA5}">
                      <a16:colId xmlns:a16="http://schemas.microsoft.com/office/drawing/2014/main" val="987701052"/>
                    </a:ext>
                  </a:extLst>
                </a:gridCol>
              </a:tblGrid>
              <a:tr h="619693">
                <a:tc gridSpan="2">
                  <a:txBody>
                    <a:bodyPr/>
                    <a:lstStyle>
                      <a:lvl1pPr marL="106363" defTabSz="457200">
                        <a:spcBef>
                          <a:spcPct val="20000"/>
                        </a:spcBef>
                        <a:defRPr sz="2000">
                          <a:solidFill>
                            <a:schemeClr val="tx1"/>
                          </a:solidFill>
                          <a:latin typeface="Tahoma" panose="020B0604030504040204" pitchFamily="34" charset="0"/>
                        </a:defRPr>
                      </a:lvl1pPr>
                      <a:lvl2pPr marL="742950" indent="-285750" defTabSz="457200">
                        <a:spcBef>
                          <a:spcPct val="20000"/>
                        </a:spcBef>
                        <a:defRPr sz="2000">
                          <a:solidFill>
                            <a:schemeClr val="tx1"/>
                          </a:solidFill>
                          <a:latin typeface="Tahoma" panose="020B0604030504040204" pitchFamily="34" charset="0"/>
                        </a:defRPr>
                      </a:lvl2pPr>
                      <a:lvl3pPr marL="1143000" indent="-228600" defTabSz="457200">
                        <a:spcBef>
                          <a:spcPct val="20000"/>
                        </a:spcBef>
                        <a:defRPr>
                          <a:solidFill>
                            <a:schemeClr val="tx1"/>
                          </a:solidFill>
                          <a:latin typeface="Tahoma" panose="020B0604030504040204" pitchFamily="34" charset="0"/>
                        </a:defRPr>
                      </a:lvl3pPr>
                      <a:lvl4pPr marL="1600200" indent="-228600" defTabSz="457200">
                        <a:spcBef>
                          <a:spcPct val="20000"/>
                        </a:spcBef>
                        <a:defRPr sz="1600">
                          <a:solidFill>
                            <a:schemeClr val="tx1"/>
                          </a:solidFill>
                          <a:latin typeface="Tahoma" panose="020B0604030504040204" pitchFamily="34" charset="0"/>
                        </a:defRPr>
                      </a:lvl4pPr>
                      <a:lvl5pPr marL="2057400" indent="-228600" defTabSz="457200">
                        <a:spcBef>
                          <a:spcPct val="20000"/>
                        </a:spcBef>
                        <a:defRPr sz="1600">
                          <a:solidFill>
                            <a:schemeClr val="tx1"/>
                          </a:solidFill>
                          <a:latin typeface="Tahoma" panose="020B0604030504040204" pitchFamily="34" charset="0"/>
                        </a:defRPr>
                      </a:lvl5pPr>
                      <a:lvl6pPr marL="2514600" indent="-228600" defTabSz="457200" fontAlgn="base">
                        <a:spcBef>
                          <a:spcPct val="20000"/>
                        </a:spcBef>
                        <a:spcAft>
                          <a:spcPct val="0"/>
                        </a:spcAft>
                        <a:defRPr sz="1600">
                          <a:solidFill>
                            <a:schemeClr val="tx1"/>
                          </a:solidFill>
                          <a:latin typeface="Tahoma" panose="020B0604030504040204" pitchFamily="34" charset="0"/>
                        </a:defRPr>
                      </a:lvl6pPr>
                      <a:lvl7pPr marL="2971800" indent="-228600" defTabSz="457200" fontAlgn="base">
                        <a:spcBef>
                          <a:spcPct val="20000"/>
                        </a:spcBef>
                        <a:spcAft>
                          <a:spcPct val="0"/>
                        </a:spcAft>
                        <a:defRPr sz="1600">
                          <a:solidFill>
                            <a:schemeClr val="tx1"/>
                          </a:solidFill>
                          <a:latin typeface="Tahoma" panose="020B0604030504040204" pitchFamily="34" charset="0"/>
                        </a:defRPr>
                      </a:lvl7pPr>
                      <a:lvl8pPr marL="3429000" indent="-228600" defTabSz="457200" fontAlgn="base">
                        <a:spcBef>
                          <a:spcPct val="20000"/>
                        </a:spcBef>
                        <a:spcAft>
                          <a:spcPct val="0"/>
                        </a:spcAft>
                        <a:defRPr sz="1600">
                          <a:solidFill>
                            <a:schemeClr val="tx1"/>
                          </a:solidFill>
                          <a:latin typeface="Tahoma" panose="020B0604030504040204" pitchFamily="34" charset="0"/>
                        </a:defRPr>
                      </a:lvl8pPr>
                      <a:lvl9pPr marL="3886200" indent="-228600" defTabSz="457200" fontAlgn="base">
                        <a:spcBef>
                          <a:spcPct val="20000"/>
                        </a:spcBef>
                        <a:spcAft>
                          <a:spcPct val="0"/>
                        </a:spcAft>
                        <a:defRPr sz="1600">
                          <a:solidFill>
                            <a:schemeClr val="tx1"/>
                          </a:solidFill>
                          <a:latin typeface="Tahoma" panose="020B0604030504040204" pitchFamily="34" charset="0"/>
                        </a:defRPr>
                      </a:lvl9pPr>
                    </a:lstStyle>
                    <a:p>
                      <a:pPr marL="106363" marR="0" lvl="0" indent="0" algn="l" defTabSz="457200" rtl="0" eaLnBrk="1" fontAlgn="base" latinLnBrk="0" hangingPunct="1">
                        <a:lnSpc>
                          <a:spcPct val="107000"/>
                        </a:lnSpc>
                        <a:spcBef>
                          <a:spcPct val="20000"/>
                        </a:spcBef>
                        <a:spcAft>
                          <a:spcPct val="0"/>
                        </a:spcAft>
                        <a:buClrTx/>
                        <a:buSzTx/>
                        <a:buFontTx/>
                        <a:buNone/>
                        <a:tabLst/>
                      </a:pPr>
                      <a:r>
                        <a:rPr kumimoji="0" lang="en-US" altLang="en-US" sz="2000" b="1" i="0" u="none" strike="noStrike" cap="none" normalizeH="0" baseline="0">
                          <a:ln>
                            <a:noFill/>
                          </a:ln>
                          <a:solidFill>
                            <a:schemeClr val="bg1"/>
                          </a:solidFill>
                          <a:effectLst/>
                          <a:latin typeface="Tahoma" panose="020B0604030504040204" pitchFamily="34" charset="0"/>
                        </a:rPr>
                        <a:t>point.py</a:t>
                      </a:r>
                    </a:p>
                  </a:txBody>
                  <a:tcPr marL="41477" marR="41477" marT="41477" marB="41477"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en-US"/>
                    </a:p>
                  </a:txBody>
                  <a:tcPr/>
                </a:tc>
                <a:extLst>
                  <a:ext uri="{0D108BD9-81ED-4DB2-BD59-A6C34878D82A}">
                    <a16:rowId xmlns:a16="http://schemas.microsoft.com/office/drawing/2014/main" val="894554557"/>
                  </a:ext>
                </a:extLst>
              </a:tr>
              <a:tr h="7220440">
                <a:tc>
                  <a:txBody>
                    <a:bodyPr/>
                    <a:lstStyle>
                      <a:lvl1pPr marL="106363" defTabSz="457200">
                        <a:spcBef>
                          <a:spcPct val="20000"/>
                        </a:spcBef>
                        <a:defRPr sz="2000">
                          <a:solidFill>
                            <a:schemeClr val="tx1"/>
                          </a:solidFill>
                          <a:latin typeface="Tahoma" panose="020B0604030504040204" pitchFamily="34" charset="0"/>
                        </a:defRPr>
                      </a:lvl1pPr>
                      <a:lvl2pPr marL="742950" indent="-285750" defTabSz="457200">
                        <a:spcBef>
                          <a:spcPct val="20000"/>
                        </a:spcBef>
                        <a:defRPr sz="2000">
                          <a:solidFill>
                            <a:schemeClr val="tx1"/>
                          </a:solidFill>
                          <a:latin typeface="Tahoma" panose="020B0604030504040204" pitchFamily="34" charset="0"/>
                        </a:defRPr>
                      </a:lvl2pPr>
                      <a:lvl3pPr marL="1143000" indent="-228600" defTabSz="457200">
                        <a:spcBef>
                          <a:spcPct val="20000"/>
                        </a:spcBef>
                        <a:defRPr>
                          <a:solidFill>
                            <a:schemeClr val="tx1"/>
                          </a:solidFill>
                          <a:latin typeface="Tahoma" panose="020B0604030504040204" pitchFamily="34" charset="0"/>
                        </a:defRPr>
                      </a:lvl3pPr>
                      <a:lvl4pPr marL="1600200" indent="-228600" defTabSz="457200">
                        <a:spcBef>
                          <a:spcPct val="20000"/>
                        </a:spcBef>
                        <a:defRPr sz="1600">
                          <a:solidFill>
                            <a:schemeClr val="tx1"/>
                          </a:solidFill>
                          <a:latin typeface="Tahoma" panose="020B0604030504040204" pitchFamily="34" charset="0"/>
                        </a:defRPr>
                      </a:lvl4pPr>
                      <a:lvl5pPr marL="2057400" indent="-228600" defTabSz="457200">
                        <a:spcBef>
                          <a:spcPct val="20000"/>
                        </a:spcBef>
                        <a:defRPr sz="1600">
                          <a:solidFill>
                            <a:schemeClr val="tx1"/>
                          </a:solidFill>
                          <a:latin typeface="Tahoma" panose="020B0604030504040204" pitchFamily="34" charset="0"/>
                        </a:defRPr>
                      </a:lvl5pPr>
                      <a:lvl6pPr marL="2514600" indent="-228600" defTabSz="457200" fontAlgn="base">
                        <a:spcBef>
                          <a:spcPct val="20000"/>
                        </a:spcBef>
                        <a:spcAft>
                          <a:spcPct val="0"/>
                        </a:spcAft>
                        <a:defRPr sz="1600">
                          <a:solidFill>
                            <a:schemeClr val="tx1"/>
                          </a:solidFill>
                          <a:latin typeface="Tahoma" panose="020B0604030504040204" pitchFamily="34" charset="0"/>
                        </a:defRPr>
                      </a:lvl6pPr>
                      <a:lvl7pPr marL="2971800" indent="-228600" defTabSz="457200" fontAlgn="base">
                        <a:spcBef>
                          <a:spcPct val="20000"/>
                        </a:spcBef>
                        <a:spcAft>
                          <a:spcPct val="0"/>
                        </a:spcAft>
                        <a:defRPr sz="1600">
                          <a:solidFill>
                            <a:schemeClr val="tx1"/>
                          </a:solidFill>
                          <a:latin typeface="Tahoma" panose="020B0604030504040204" pitchFamily="34" charset="0"/>
                        </a:defRPr>
                      </a:lvl7pPr>
                      <a:lvl8pPr marL="3429000" indent="-228600" defTabSz="457200" fontAlgn="base">
                        <a:spcBef>
                          <a:spcPct val="20000"/>
                        </a:spcBef>
                        <a:spcAft>
                          <a:spcPct val="0"/>
                        </a:spcAft>
                        <a:defRPr sz="1600">
                          <a:solidFill>
                            <a:schemeClr val="tx1"/>
                          </a:solidFill>
                          <a:latin typeface="Tahoma" panose="020B0604030504040204" pitchFamily="34" charset="0"/>
                        </a:defRPr>
                      </a:lvl8pPr>
                      <a:lvl9pPr marL="3886200" indent="-228600" defTabSz="457200" fontAlgn="base">
                        <a:spcBef>
                          <a:spcPct val="20000"/>
                        </a:spcBef>
                        <a:spcAft>
                          <a:spcPct val="0"/>
                        </a:spcAft>
                        <a:defRPr sz="1600">
                          <a:solidFill>
                            <a:schemeClr val="tx1"/>
                          </a:solidFill>
                          <a:latin typeface="Tahoma" panose="020B0604030504040204" pitchFamily="34" charset="0"/>
                        </a:defRPr>
                      </a:lvl9pPr>
                    </a:lstStyle>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2800" b="1" i="0" u="none" strike="noStrike" cap="none" normalizeH="0" baseline="0">
                          <a:ln>
                            <a:noFill/>
                          </a:ln>
                          <a:solidFill>
                            <a:schemeClr val="bg1"/>
                          </a:solidFill>
                          <a:effectLst/>
                          <a:latin typeface="Courier New" panose="02070309020205020404" pitchFamily="49" charset="0"/>
                        </a:rPr>
                        <a:t>1</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2800" b="1" i="0" u="none" strike="noStrike" cap="none" normalizeH="0" baseline="0">
                          <a:ln>
                            <a:noFill/>
                          </a:ln>
                          <a:solidFill>
                            <a:schemeClr val="bg1"/>
                          </a:solidFill>
                          <a:effectLst/>
                          <a:latin typeface="Courier New" panose="02070309020205020404" pitchFamily="49" charset="0"/>
                        </a:rPr>
                        <a:t>2</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2800" b="1" i="0" u="none" strike="noStrike" cap="none" normalizeH="0" baseline="0">
                          <a:ln>
                            <a:noFill/>
                          </a:ln>
                          <a:solidFill>
                            <a:schemeClr val="bg1"/>
                          </a:solidFill>
                          <a:effectLst/>
                          <a:latin typeface="Courier New" panose="02070309020205020404" pitchFamily="49" charset="0"/>
                        </a:rPr>
                        <a:t>3</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2800" b="1" i="0" u="none" strike="noStrike" cap="none" normalizeH="0" baseline="0">
                          <a:ln>
                            <a:noFill/>
                          </a:ln>
                          <a:solidFill>
                            <a:schemeClr val="bg1"/>
                          </a:solidFill>
                          <a:effectLst/>
                          <a:latin typeface="Courier New" panose="02070309020205020404" pitchFamily="49" charset="0"/>
                        </a:rPr>
                        <a:t>4</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2800" b="1" i="0" u="none" strike="noStrike" cap="none" normalizeH="0" baseline="0">
                          <a:ln>
                            <a:noFill/>
                          </a:ln>
                          <a:solidFill>
                            <a:schemeClr val="bg1"/>
                          </a:solidFill>
                          <a:effectLst/>
                          <a:latin typeface="Courier New" panose="02070309020205020404" pitchFamily="49" charset="0"/>
                        </a:rPr>
                        <a:t>5</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2800" b="1" i="0" u="none" strike="noStrike" cap="none" normalizeH="0" baseline="0">
                          <a:ln>
                            <a:noFill/>
                          </a:ln>
                          <a:solidFill>
                            <a:schemeClr val="bg1"/>
                          </a:solidFill>
                          <a:effectLst/>
                          <a:latin typeface="Courier New" panose="02070309020205020404" pitchFamily="49" charset="0"/>
                        </a:rPr>
                        <a:t>6</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2800" b="1" i="0" u="none" strike="noStrike" cap="none" normalizeH="0" baseline="0">
                          <a:ln>
                            <a:noFill/>
                          </a:ln>
                          <a:solidFill>
                            <a:schemeClr val="bg1"/>
                          </a:solidFill>
                          <a:effectLst/>
                          <a:latin typeface="Courier New" panose="02070309020205020404" pitchFamily="49" charset="0"/>
                        </a:rPr>
                        <a:t>7</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2800" b="1" i="0" u="none" strike="noStrike" cap="none" normalizeH="0" baseline="0">
                          <a:ln>
                            <a:noFill/>
                          </a:ln>
                          <a:solidFill>
                            <a:schemeClr val="bg1"/>
                          </a:solidFill>
                          <a:effectLst/>
                          <a:latin typeface="Courier New" panose="02070309020205020404" pitchFamily="49" charset="0"/>
                        </a:rPr>
                        <a:t>8</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2800" b="1" i="0" u="none" strike="noStrike" cap="none" normalizeH="0" baseline="0">
                          <a:ln>
                            <a:noFill/>
                          </a:ln>
                          <a:solidFill>
                            <a:schemeClr val="bg1"/>
                          </a:solidFill>
                          <a:effectLst/>
                          <a:latin typeface="Courier New" panose="02070309020205020404" pitchFamily="49" charset="0"/>
                        </a:rPr>
                        <a:t>9</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2800" b="1" i="0" u="none" strike="noStrike" cap="none" normalizeH="0" baseline="0">
                          <a:ln>
                            <a:noFill/>
                          </a:ln>
                          <a:solidFill>
                            <a:schemeClr val="bg1"/>
                          </a:solidFill>
                          <a:effectLst/>
                          <a:latin typeface="Courier New" panose="02070309020205020404" pitchFamily="49" charset="0"/>
                        </a:rPr>
                        <a:t>10</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2800" b="1" i="0" u="none" strike="noStrike" cap="none" normalizeH="0" baseline="0">
                          <a:ln>
                            <a:noFill/>
                          </a:ln>
                          <a:solidFill>
                            <a:schemeClr val="bg1"/>
                          </a:solidFill>
                          <a:effectLst/>
                          <a:latin typeface="Courier New" panose="02070309020205020404" pitchFamily="49" charset="0"/>
                        </a:rPr>
                        <a:t>11</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2800" b="1" i="0" u="none" strike="noStrike" cap="none" normalizeH="0" baseline="0">
                          <a:ln>
                            <a:noFill/>
                          </a:ln>
                          <a:solidFill>
                            <a:schemeClr val="bg1"/>
                          </a:solidFill>
                          <a:effectLst/>
                          <a:latin typeface="Courier New" panose="02070309020205020404" pitchFamily="49" charset="0"/>
                        </a:rPr>
                        <a:t>12</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2800" b="1" i="0" u="none" strike="noStrike" cap="none" normalizeH="0" baseline="0">
                          <a:ln>
                            <a:noFill/>
                          </a:ln>
                          <a:solidFill>
                            <a:schemeClr val="bg1"/>
                          </a:solidFill>
                          <a:effectLst/>
                          <a:latin typeface="Courier New" panose="02070309020205020404" pitchFamily="49" charset="0"/>
                        </a:rPr>
                        <a:t>13</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2800" b="1" i="0" u="none" strike="noStrike" cap="none" normalizeH="0" baseline="0">
                          <a:ln>
                            <a:noFill/>
                          </a:ln>
                          <a:solidFill>
                            <a:schemeClr val="bg1"/>
                          </a:solidFill>
                          <a:effectLst/>
                          <a:latin typeface="Courier New" panose="02070309020205020404" pitchFamily="49" charset="0"/>
                        </a:rPr>
                        <a:t>14</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2800" b="1" i="0" u="none" strike="noStrike" cap="none" normalizeH="0" baseline="0">
                          <a:ln>
                            <a:noFill/>
                          </a:ln>
                          <a:solidFill>
                            <a:schemeClr val="bg1"/>
                          </a:solidFill>
                          <a:effectLst/>
                          <a:latin typeface="Courier New" panose="02070309020205020404" pitchFamily="49" charset="0"/>
                        </a:rPr>
                        <a:t>15</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2800" b="1" i="0" u="none" strike="noStrike" cap="none" normalizeH="0" baseline="0">
                          <a:ln>
                            <a:noFill/>
                          </a:ln>
                          <a:solidFill>
                            <a:schemeClr val="bg1"/>
                          </a:solidFill>
                          <a:effectLst/>
                          <a:latin typeface="Courier New" panose="02070309020205020404" pitchFamily="49" charset="0"/>
                        </a:rPr>
                        <a:t>16</a:t>
                      </a:r>
                    </a:p>
                    <a:p>
                      <a:pPr marL="106363" marR="0" lvl="0" indent="0" algn="r" defTabSz="457200" rtl="0" eaLnBrk="1" fontAlgn="base" latinLnBrk="0" hangingPunct="1">
                        <a:lnSpc>
                          <a:spcPct val="67000"/>
                        </a:lnSpc>
                        <a:spcBef>
                          <a:spcPct val="20000"/>
                        </a:spcBef>
                        <a:spcAft>
                          <a:spcPct val="0"/>
                        </a:spcAft>
                        <a:buClrTx/>
                        <a:buSzTx/>
                        <a:buFontTx/>
                        <a:buNone/>
                        <a:tabLst/>
                      </a:pPr>
                      <a:r>
                        <a:rPr kumimoji="0" lang="en-US" altLang="en-US" sz="2800" b="1" i="0" u="none" strike="noStrike" cap="none" normalizeH="0" baseline="0">
                          <a:ln>
                            <a:noFill/>
                          </a:ln>
                          <a:solidFill>
                            <a:schemeClr val="bg1"/>
                          </a:solidFill>
                          <a:effectLst/>
                          <a:latin typeface="Courier New" panose="02070309020205020404" pitchFamily="49" charset="0"/>
                        </a:rPr>
                        <a:t>17</a:t>
                      </a:r>
                    </a:p>
                  </a:txBody>
                  <a:tcPr marL="41477" marR="82954" marT="207386" marB="207386"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a:spcBef>
                          <a:spcPct val="20000"/>
                        </a:spcBef>
                        <a:defRPr sz="2000">
                          <a:solidFill>
                            <a:schemeClr val="tx1"/>
                          </a:solidFill>
                          <a:latin typeface="Tahoma" panose="020B0604030504040204" pitchFamily="34" charset="0"/>
                        </a:defRPr>
                      </a:lvl1pPr>
                      <a:lvl2pPr marL="742950" indent="-285750" defTabSz="457200">
                        <a:spcBef>
                          <a:spcPct val="20000"/>
                        </a:spcBef>
                        <a:defRPr sz="2000">
                          <a:solidFill>
                            <a:schemeClr val="tx1"/>
                          </a:solidFill>
                          <a:latin typeface="Tahoma" panose="020B0604030504040204" pitchFamily="34" charset="0"/>
                        </a:defRPr>
                      </a:lvl2pPr>
                      <a:lvl3pPr marL="1143000" indent="-228600" defTabSz="457200">
                        <a:spcBef>
                          <a:spcPct val="20000"/>
                        </a:spcBef>
                        <a:defRPr>
                          <a:solidFill>
                            <a:schemeClr val="tx1"/>
                          </a:solidFill>
                          <a:latin typeface="Tahoma" panose="020B0604030504040204" pitchFamily="34" charset="0"/>
                        </a:defRPr>
                      </a:lvl3pPr>
                      <a:lvl4pPr marL="1600200" indent="-228600" defTabSz="457200">
                        <a:spcBef>
                          <a:spcPct val="20000"/>
                        </a:spcBef>
                        <a:defRPr sz="1600">
                          <a:solidFill>
                            <a:schemeClr val="tx1"/>
                          </a:solidFill>
                          <a:latin typeface="Tahoma" panose="020B0604030504040204" pitchFamily="34" charset="0"/>
                        </a:defRPr>
                      </a:lvl4pPr>
                      <a:lvl5pPr marL="2057400" indent="-228600" defTabSz="457200">
                        <a:spcBef>
                          <a:spcPct val="20000"/>
                        </a:spcBef>
                        <a:defRPr sz="1600">
                          <a:solidFill>
                            <a:schemeClr val="tx1"/>
                          </a:solidFill>
                          <a:latin typeface="Tahoma" panose="020B0604030504040204" pitchFamily="34" charset="0"/>
                        </a:defRPr>
                      </a:lvl5pPr>
                      <a:lvl6pPr marL="2514600" indent="-228600" defTabSz="457200" fontAlgn="base">
                        <a:spcBef>
                          <a:spcPct val="20000"/>
                        </a:spcBef>
                        <a:spcAft>
                          <a:spcPct val="0"/>
                        </a:spcAft>
                        <a:defRPr sz="1600">
                          <a:solidFill>
                            <a:schemeClr val="tx1"/>
                          </a:solidFill>
                          <a:latin typeface="Tahoma" panose="020B0604030504040204" pitchFamily="34" charset="0"/>
                        </a:defRPr>
                      </a:lvl6pPr>
                      <a:lvl7pPr marL="2971800" indent="-228600" defTabSz="457200" fontAlgn="base">
                        <a:spcBef>
                          <a:spcPct val="20000"/>
                        </a:spcBef>
                        <a:spcAft>
                          <a:spcPct val="0"/>
                        </a:spcAft>
                        <a:defRPr sz="1600">
                          <a:solidFill>
                            <a:schemeClr val="tx1"/>
                          </a:solidFill>
                          <a:latin typeface="Tahoma" panose="020B0604030504040204" pitchFamily="34" charset="0"/>
                        </a:defRPr>
                      </a:lvl7pPr>
                      <a:lvl8pPr marL="3429000" indent="-228600" defTabSz="457200" fontAlgn="base">
                        <a:spcBef>
                          <a:spcPct val="20000"/>
                        </a:spcBef>
                        <a:spcAft>
                          <a:spcPct val="0"/>
                        </a:spcAft>
                        <a:defRPr sz="1600">
                          <a:solidFill>
                            <a:schemeClr val="tx1"/>
                          </a:solidFill>
                          <a:latin typeface="Tahoma" panose="020B0604030504040204" pitchFamily="34" charset="0"/>
                        </a:defRPr>
                      </a:lvl8pPr>
                      <a:lvl9pPr marL="3886200" indent="-228600" defTabSz="457200" fontAlgn="base">
                        <a:spcBef>
                          <a:spcPct val="20000"/>
                        </a:spcBef>
                        <a:spcAft>
                          <a:spcPct val="0"/>
                        </a:spcAft>
                        <a:defRPr sz="1600">
                          <a:solidFill>
                            <a:schemeClr val="tx1"/>
                          </a:solidFill>
                          <a:latin typeface="Tahoma" panose="020B0604030504040204" pitchFamily="34" charset="0"/>
                        </a:defRPr>
                      </a:lvl9pPr>
                    </a:lstStyle>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rPr>
                        <a:t>from math import *</a:t>
                      </a:r>
                    </a:p>
                    <a:p>
                      <a:pPr marL="106363" marR="0" lvl="0" indent="0" algn="l" defTabSz="457200" rtl="0" eaLnBrk="1" fontAlgn="base" latinLnBrk="0" hangingPunct="1">
                        <a:lnSpc>
                          <a:spcPct val="67000"/>
                        </a:lnSpc>
                        <a:spcBef>
                          <a:spcPct val="2000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Courier New" panose="02070309020205020404" pitchFamily="49" charset="0"/>
                      </a:endParaRP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rPr>
                        <a:t>class Point:</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rPr>
                        <a:t>    x = 0</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rPr>
                        <a:t>    y = 0</a:t>
                      </a:r>
                    </a:p>
                    <a:p>
                      <a:pPr marL="106363" marR="0" lvl="0" indent="0" algn="l" defTabSz="457200" rtl="0" eaLnBrk="1" fontAlgn="base" latinLnBrk="0" hangingPunct="1">
                        <a:lnSpc>
                          <a:spcPct val="67000"/>
                        </a:lnSpc>
                        <a:spcBef>
                          <a:spcPct val="2000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Courier New" panose="02070309020205020404" pitchFamily="49" charset="0"/>
                      </a:endParaRP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rPr>
                        <a:t>    def </a:t>
                      </a:r>
                      <a:r>
                        <a:rPr kumimoji="0" lang="en-US" altLang="en-US" sz="2800" b="0" i="0" u="none" strike="noStrike" cap="none" normalizeH="0" baseline="0" dirty="0" err="1">
                          <a:ln>
                            <a:noFill/>
                          </a:ln>
                          <a:solidFill>
                            <a:schemeClr val="tx1"/>
                          </a:solidFill>
                          <a:effectLst/>
                          <a:latin typeface="Courier New" panose="02070309020205020404" pitchFamily="49" charset="0"/>
                        </a:rPr>
                        <a:t>set_location</a:t>
                      </a:r>
                      <a:r>
                        <a:rPr kumimoji="0" lang="en-US" altLang="en-US" sz="2800" b="0" i="0" u="none" strike="noStrike" cap="none" normalizeH="0" baseline="0" dirty="0">
                          <a:ln>
                            <a:noFill/>
                          </a:ln>
                          <a:solidFill>
                            <a:schemeClr val="tx1"/>
                          </a:solidFill>
                          <a:effectLst/>
                          <a:latin typeface="Courier New" panose="02070309020205020404" pitchFamily="49" charset="0"/>
                        </a:rPr>
                        <a:t>(self, x, y):</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Courier New" panose="02070309020205020404" pitchFamily="49" charset="0"/>
                        </a:rPr>
                        <a:t>self.x</a:t>
                      </a:r>
                      <a:r>
                        <a:rPr kumimoji="0" lang="en-US" altLang="en-US" sz="2800" b="0" i="0" u="none" strike="noStrike" cap="none" normalizeH="0" baseline="0" dirty="0">
                          <a:ln>
                            <a:noFill/>
                          </a:ln>
                          <a:solidFill>
                            <a:schemeClr val="tx1"/>
                          </a:solidFill>
                          <a:effectLst/>
                          <a:latin typeface="Courier New" panose="02070309020205020404" pitchFamily="49" charset="0"/>
                        </a:rPr>
                        <a:t> = x</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Courier New" panose="02070309020205020404" pitchFamily="49" charset="0"/>
                        </a:rPr>
                        <a:t>self.y</a:t>
                      </a:r>
                      <a:r>
                        <a:rPr kumimoji="0" lang="en-US" altLang="en-US" sz="2800" b="0" i="0" u="none" strike="noStrike" cap="none" normalizeH="0" baseline="0" dirty="0">
                          <a:ln>
                            <a:noFill/>
                          </a:ln>
                          <a:solidFill>
                            <a:schemeClr val="tx1"/>
                          </a:solidFill>
                          <a:effectLst/>
                          <a:latin typeface="Courier New" panose="02070309020205020404" pitchFamily="49" charset="0"/>
                        </a:rPr>
                        <a:t> = y</a:t>
                      </a:r>
                    </a:p>
                    <a:p>
                      <a:pPr marL="106363" marR="0" lvl="0" indent="0" algn="l" defTabSz="457200" rtl="0" eaLnBrk="1" fontAlgn="base" latinLnBrk="0" hangingPunct="1">
                        <a:lnSpc>
                          <a:spcPct val="67000"/>
                        </a:lnSpc>
                        <a:spcBef>
                          <a:spcPct val="2000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Courier New" panose="02070309020205020404" pitchFamily="49" charset="0"/>
                      </a:endParaRP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rPr>
                        <a:t>    def </a:t>
                      </a:r>
                      <a:r>
                        <a:rPr kumimoji="0" lang="en-US" altLang="en-US" sz="2800" b="0" i="0" u="none" strike="noStrike" cap="none" normalizeH="0" baseline="0" dirty="0" err="1">
                          <a:ln>
                            <a:noFill/>
                          </a:ln>
                          <a:solidFill>
                            <a:schemeClr val="tx1"/>
                          </a:solidFill>
                          <a:effectLst/>
                          <a:latin typeface="Courier New" panose="02070309020205020404" pitchFamily="49" charset="0"/>
                        </a:rPr>
                        <a:t>distance_from_origin</a:t>
                      </a:r>
                      <a:r>
                        <a:rPr kumimoji="0" lang="en-US" altLang="en-US" sz="2800" b="0" i="0" u="none" strike="noStrike" cap="none" normalizeH="0" baseline="0" dirty="0">
                          <a:ln>
                            <a:noFill/>
                          </a:ln>
                          <a:solidFill>
                            <a:schemeClr val="tx1"/>
                          </a:solidFill>
                          <a:effectLst/>
                          <a:latin typeface="Courier New" panose="02070309020205020404" pitchFamily="49" charset="0"/>
                        </a:rPr>
                        <a:t>(self):</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rPr>
                        <a:t>        return sqrt(</a:t>
                      </a:r>
                      <a:r>
                        <a:rPr kumimoji="0" lang="en-US" altLang="en-US" sz="2800" b="0" i="0" u="none" strike="noStrike" cap="none" normalizeH="0" baseline="0" dirty="0" err="1">
                          <a:ln>
                            <a:noFill/>
                          </a:ln>
                          <a:solidFill>
                            <a:schemeClr val="tx1"/>
                          </a:solidFill>
                          <a:effectLst/>
                          <a:latin typeface="Courier New" panose="02070309020205020404" pitchFamily="49" charset="0"/>
                        </a:rPr>
                        <a:t>self.x</a:t>
                      </a:r>
                      <a:r>
                        <a:rPr kumimoji="0" lang="en-US" altLang="en-US" sz="2800" b="0" i="0" u="none" strike="noStrike" cap="none" normalizeH="0" baseline="0" dirty="0">
                          <a:ln>
                            <a:noFill/>
                          </a:ln>
                          <a:solidFill>
                            <a:schemeClr val="tx1"/>
                          </a:solidFill>
                          <a:effectLst/>
                          <a:latin typeface="Courier New" panose="02070309020205020404" pitchFamily="49" charset="0"/>
                        </a:rPr>
                        <a:t> * </a:t>
                      </a:r>
                      <a:r>
                        <a:rPr kumimoji="0" lang="en-US" altLang="en-US" sz="2800" b="0" i="0" u="none" strike="noStrike" cap="none" normalizeH="0" baseline="0" dirty="0" err="1">
                          <a:ln>
                            <a:noFill/>
                          </a:ln>
                          <a:solidFill>
                            <a:schemeClr val="tx1"/>
                          </a:solidFill>
                          <a:effectLst/>
                          <a:latin typeface="Courier New" panose="02070309020205020404" pitchFamily="49" charset="0"/>
                        </a:rPr>
                        <a:t>self.x</a:t>
                      </a:r>
                      <a:r>
                        <a:rPr kumimoji="0" lang="en-US" altLang="en-US" sz="2800" b="0" i="0" u="none" strike="noStrike" cap="none" normalizeH="0" baseline="0" dirty="0">
                          <a:ln>
                            <a:noFill/>
                          </a:ln>
                          <a:solidFill>
                            <a:schemeClr val="tx1"/>
                          </a:solidFill>
                          <a:effectLst/>
                          <a:latin typeface="Courier New" panose="02070309020205020404" pitchFamily="49" charset="0"/>
                        </a:rPr>
                        <a:t> + </a:t>
                      </a:r>
                      <a:r>
                        <a:rPr kumimoji="0" lang="en-US" altLang="en-US" sz="2800" b="0" i="0" u="none" strike="noStrike" cap="none" normalizeH="0" baseline="0" dirty="0" err="1">
                          <a:ln>
                            <a:noFill/>
                          </a:ln>
                          <a:solidFill>
                            <a:schemeClr val="tx1"/>
                          </a:solidFill>
                          <a:effectLst/>
                          <a:latin typeface="Courier New" panose="02070309020205020404" pitchFamily="49" charset="0"/>
                        </a:rPr>
                        <a:t>self.y</a:t>
                      </a:r>
                      <a:r>
                        <a:rPr kumimoji="0" lang="en-US" altLang="en-US" sz="2800" b="0" i="0" u="none" strike="noStrike" cap="none" normalizeH="0" baseline="0" dirty="0">
                          <a:ln>
                            <a:noFill/>
                          </a:ln>
                          <a:solidFill>
                            <a:schemeClr val="tx1"/>
                          </a:solidFill>
                          <a:effectLst/>
                          <a:latin typeface="Courier New" panose="02070309020205020404" pitchFamily="49" charset="0"/>
                        </a:rPr>
                        <a:t> * </a:t>
                      </a:r>
                      <a:r>
                        <a:rPr kumimoji="0" lang="en-US" altLang="en-US" sz="2800" b="0" i="0" u="none" strike="noStrike" cap="none" normalizeH="0" baseline="0" dirty="0" err="1">
                          <a:ln>
                            <a:noFill/>
                          </a:ln>
                          <a:solidFill>
                            <a:schemeClr val="tx1"/>
                          </a:solidFill>
                          <a:effectLst/>
                          <a:latin typeface="Courier New" panose="02070309020205020404" pitchFamily="49" charset="0"/>
                        </a:rPr>
                        <a:t>self.y</a:t>
                      </a:r>
                      <a:r>
                        <a:rPr kumimoji="0" lang="en-US" altLang="en-US" sz="2800" b="0" i="0" u="none" strike="noStrike" cap="none" normalizeH="0" baseline="0" dirty="0">
                          <a:ln>
                            <a:noFill/>
                          </a:ln>
                          <a:solidFill>
                            <a:schemeClr val="tx1"/>
                          </a:solidFill>
                          <a:effectLst/>
                          <a:latin typeface="Courier New" panose="02070309020205020404" pitchFamily="49" charset="0"/>
                        </a:rPr>
                        <a:t>)</a:t>
                      </a:r>
                    </a:p>
                    <a:p>
                      <a:pPr marL="106363" marR="0" lvl="0" indent="0" algn="l" defTabSz="457200" rtl="0" eaLnBrk="1" fontAlgn="base" latinLnBrk="0" hangingPunct="1">
                        <a:lnSpc>
                          <a:spcPct val="67000"/>
                        </a:lnSpc>
                        <a:spcBef>
                          <a:spcPct val="2000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Courier New" panose="02070309020205020404" pitchFamily="49" charset="0"/>
                      </a:endParaRP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rPr>
                        <a:t>    def distance(self, other):</a:t>
                      </a: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rPr>
                        <a:t>        dx = </a:t>
                      </a:r>
                      <a:r>
                        <a:rPr kumimoji="0" lang="en-US" altLang="en-US" sz="2800" b="0" i="0" u="none" strike="noStrike" cap="none" normalizeH="0" baseline="0" dirty="0" err="1">
                          <a:ln>
                            <a:noFill/>
                          </a:ln>
                          <a:solidFill>
                            <a:schemeClr val="tx1"/>
                          </a:solidFill>
                          <a:effectLst/>
                          <a:latin typeface="Courier New" panose="02070309020205020404" pitchFamily="49" charset="0"/>
                        </a:rPr>
                        <a:t>self.x</a:t>
                      </a:r>
                      <a:r>
                        <a:rPr kumimoji="0" lang="en-US" altLang="en-US" sz="2800" b="0" i="0" u="none" strike="noStrike" cap="none" normalizeH="0" baseline="0" dirty="0">
                          <a:ln>
                            <a:noFill/>
                          </a:ln>
                          <a:solidFill>
                            <a:schemeClr val="tx1"/>
                          </a:solidFill>
                          <a:effectLst/>
                          <a:latin typeface="Courier New" panose="02070309020205020404" pitchFamily="49" charset="0"/>
                        </a:rPr>
                        <a:t> - </a:t>
                      </a:r>
                      <a:r>
                        <a:rPr kumimoji="0" lang="en-US" altLang="en-US" sz="2800" b="0" i="0" u="none" strike="noStrike" cap="none" normalizeH="0" baseline="0" dirty="0" err="1">
                          <a:ln>
                            <a:noFill/>
                          </a:ln>
                          <a:solidFill>
                            <a:schemeClr val="tx1"/>
                          </a:solidFill>
                          <a:effectLst/>
                          <a:latin typeface="Courier New" panose="02070309020205020404" pitchFamily="49" charset="0"/>
                        </a:rPr>
                        <a:t>other.x</a:t>
                      </a:r>
                      <a:endParaRPr kumimoji="0" lang="en-US" altLang="en-US" sz="2800" b="0" i="0" u="none" strike="noStrike" cap="none" normalizeH="0" baseline="0" dirty="0">
                        <a:ln>
                          <a:noFill/>
                        </a:ln>
                        <a:solidFill>
                          <a:schemeClr val="tx1"/>
                        </a:solidFill>
                        <a:effectLst/>
                        <a:latin typeface="Courier New" panose="02070309020205020404" pitchFamily="49" charset="0"/>
                      </a:endParaRP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rPr>
                        <a:t>        </a:t>
                      </a:r>
                      <a:r>
                        <a:rPr kumimoji="0" lang="en-US" altLang="en-US" sz="2800" b="0" i="0" u="none" strike="noStrike" cap="none" normalizeH="0" baseline="0" dirty="0" err="1">
                          <a:ln>
                            <a:noFill/>
                          </a:ln>
                          <a:solidFill>
                            <a:schemeClr val="tx1"/>
                          </a:solidFill>
                          <a:effectLst/>
                          <a:latin typeface="Courier New" panose="02070309020205020404" pitchFamily="49" charset="0"/>
                        </a:rPr>
                        <a:t>dy</a:t>
                      </a:r>
                      <a:r>
                        <a:rPr kumimoji="0" lang="en-US" altLang="en-US" sz="2800" b="0" i="0" u="none" strike="noStrike" cap="none" normalizeH="0" baseline="0" dirty="0">
                          <a:ln>
                            <a:noFill/>
                          </a:ln>
                          <a:solidFill>
                            <a:schemeClr val="tx1"/>
                          </a:solidFill>
                          <a:effectLst/>
                          <a:latin typeface="Courier New" panose="02070309020205020404" pitchFamily="49" charset="0"/>
                        </a:rPr>
                        <a:t> = </a:t>
                      </a:r>
                      <a:r>
                        <a:rPr kumimoji="0" lang="en-US" altLang="en-US" sz="2800" b="0" i="0" u="none" strike="noStrike" cap="none" normalizeH="0" baseline="0" dirty="0" err="1">
                          <a:ln>
                            <a:noFill/>
                          </a:ln>
                          <a:solidFill>
                            <a:schemeClr val="tx1"/>
                          </a:solidFill>
                          <a:effectLst/>
                          <a:latin typeface="Courier New" panose="02070309020205020404" pitchFamily="49" charset="0"/>
                        </a:rPr>
                        <a:t>self.y</a:t>
                      </a:r>
                      <a:r>
                        <a:rPr kumimoji="0" lang="en-US" altLang="en-US" sz="2800" b="0" i="0" u="none" strike="noStrike" cap="none" normalizeH="0" baseline="0" dirty="0">
                          <a:ln>
                            <a:noFill/>
                          </a:ln>
                          <a:solidFill>
                            <a:schemeClr val="tx1"/>
                          </a:solidFill>
                          <a:effectLst/>
                          <a:latin typeface="Courier New" panose="02070309020205020404" pitchFamily="49" charset="0"/>
                        </a:rPr>
                        <a:t> - </a:t>
                      </a:r>
                      <a:r>
                        <a:rPr kumimoji="0" lang="en-US" altLang="en-US" sz="2800" b="0" i="0" u="none" strike="noStrike" cap="none" normalizeH="0" baseline="0" dirty="0" err="1">
                          <a:ln>
                            <a:noFill/>
                          </a:ln>
                          <a:solidFill>
                            <a:schemeClr val="tx1"/>
                          </a:solidFill>
                          <a:effectLst/>
                          <a:latin typeface="Courier New" panose="02070309020205020404" pitchFamily="49" charset="0"/>
                        </a:rPr>
                        <a:t>other.y</a:t>
                      </a:r>
                      <a:endParaRPr kumimoji="0" lang="en-US" altLang="en-US" sz="2800" b="0" i="0" u="none" strike="noStrike" cap="none" normalizeH="0" baseline="0" dirty="0">
                        <a:ln>
                          <a:noFill/>
                        </a:ln>
                        <a:solidFill>
                          <a:schemeClr val="tx1"/>
                        </a:solidFill>
                        <a:effectLst/>
                        <a:latin typeface="Courier New" panose="02070309020205020404" pitchFamily="49" charset="0"/>
                      </a:endParaRPr>
                    </a:p>
                    <a:p>
                      <a:pPr marL="106363" marR="0" lvl="0" indent="0" algn="l" defTabSz="457200" rtl="0" eaLnBrk="1" fontAlgn="base" latinLnBrk="0" hangingPunct="1">
                        <a:lnSpc>
                          <a:spcPct val="67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ourier New" panose="02070309020205020404" pitchFamily="49" charset="0"/>
                        </a:rPr>
                        <a:t>        return sqrt(dx * dx + </a:t>
                      </a:r>
                      <a:r>
                        <a:rPr kumimoji="0" lang="en-US" altLang="en-US" sz="2800" b="0" i="0" u="none" strike="noStrike" cap="none" normalizeH="0" baseline="0" dirty="0" err="1">
                          <a:ln>
                            <a:noFill/>
                          </a:ln>
                          <a:solidFill>
                            <a:schemeClr val="tx1"/>
                          </a:solidFill>
                          <a:effectLst/>
                          <a:latin typeface="Courier New" panose="02070309020205020404" pitchFamily="49" charset="0"/>
                        </a:rPr>
                        <a:t>dy</a:t>
                      </a:r>
                      <a:r>
                        <a:rPr kumimoji="0" lang="en-US" altLang="en-US" sz="2800" b="0" i="0" u="none" strike="noStrike" cap="none" normalizeH="0" baseline="0" dirty="0">
                          <a:ln>
                            <a:noFill/>
                          </a:ln>
                          <a:solidFill>
                            <a:schemeClr val="tx1"/>
                          </a:solidFill>
                          <a:effectLst/>
                          <a:latin typeface="Courier New" panose="02070309020205020404" pitchFamily="49" charset="0"/>
                        </a:rPr>
                        <a:t> * </a:t>
                      </a:r>
                      <a:r>
                        <a:rPr kumimoji="0" lang="en-US" altLang="en-US" sz="2800" b="0" i="0" u="none" strike="noStrike" cap="none" normalizeH="0" baseline="0" dirty="0" err="1">
                          <a:ln>
                            <a:noFill/>
                          </a:ln>
                          <a:solidFill>
                            <a:schemeClr val="tx1"/>
                          </a:solidFill>
                          <a:effectLst/>
                          <a:latin typeface="Courier New" panose="02070309020205020404" pitchFamily="49" charset="0"/>
                        </a:rPr>
                        <a:t>dy</a:t>
                      </a:r>
                      <a:r>
                        <a:rPr kumimoji="0" lang="en-US" altLang="en-US" sz="2800" b="0" i="0" u="none" strike="noStrike" cap="none" normalizeH="0" baseline="0" dirty="0">
                          <a:ln>
                            <a:noFill/>
                          </a:ln>
                          <a:solidFill>
                            <a:schemeClr val="tx1"/>
                          </a:solidFill>
                          <a:effectLst/>
                          <a:latin typeface="Courier New" panose="02070309020205020404" pitchFamily="49" charset="0"/>
                        </a:rPr>
                        <a:t>)</a:t>
                      </a:r>
                    </a:p>
                  </a:txBody>
                  <a:tcPr marL="41477" marR="165909" marT="207386" marB="207386"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896232960"/>
                  </a:ext>
                </a:extLst>
              </a:tr>
            </a:tbl>
          </a:graphicData>
        </a:graphic>
      </p:graphicFrame>
      <p:sp>
        <p:nvSpPr>
          <p:cNvPr id="15" name="Номер слайда 14">
            <a:extLst>
              <a:ext uri="{FF2B5EF4-FFF2-40B4-BE49-F238E27FC236}">
                <a16:creationId xmlns:a16="http://schemas.microsoft.com/office/drawing/2014/main" id="{EA1EFB9A-F07B-4E32-BEFF-843A9A86867B}"/>
              </a:ext>
            </a:extLst>
          </p:cNvPr>
          <p:cNvSpPr>
            <a:spLocks noGrp="1"/>
          </p:cNvSpPr>
          <p:nvPr>
            <p:ph type="sldNum" sz="quarter" idx="7"/>
          </p:nvPr>
        </p:nvSpPr>
        <p:spPr/>
        <p:txBody>
          <a:bodyPr/>
          <a:lstStyle/>
          <a:p>
            <a:fld id="{B6F15528-21DE-4FAA-801E-634DDDAF4B2B}"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2965450" y="804302"/>
            <a:ext cx="28271767" cy="1140953"/>
          </a:xfrm>
          <a:prstGeom prst="rect">
            <a:avLst/>
          </a:prstGeom>
        </p:spPr>
        <p:txBody>
          <a:bodyPr vert="horz" wrap="square" lIns="0" tIns="0" rIns="0" bIns="0" rtlCol="0" anchor="ctr">
            <a:spAutoFit/>
          </a:bodyPr>
          <a:lstStyle/>
          <a:p>
            <a:pPr marL="476466">
              <a:lnSpc>
                <a:spcPts val="8790"/>
              </a:lnSpc>
            </a:pPr>
            <a:r>
              <a:rPr lang="en-US" spc="-124" dirty="0"/>
              <a:t>calling methods</a:t>
            </a:r>
            <a:endParaRPr dirty="0"/>
          </a:p>
        </p:txBody>
      </p:sp>
      <p:sp>
        <p:nvSpPr>
          <p:cNvPr id="29" name="TextBox 28">
            <a:extLst>
              <a:ext uri="{FF2B5EF4-FFF2-40B4-BE49-F238E27FC236}">
                <a16:creationId xmlns:a16="http://schemas.microsoft.com/office/drawing/2014/main" id="{F26BDA48-ADD4-4D57-B338-8D64BE160D7B}"/>
              </a:ext>
            </a:extLst>
          </p:cNvPr>
          <p:cNvSpPr txBox="1"/>
          <p:nvPr/>
        </p:nvSpPr>
        <p:spPr>
          <a:xfrm>
            <a:off x="984250" y="2149475"/>
            <a:ext cx="15665568" cy="5881610"/>
          </a:xfrm>
          <a:prstGeom prst="rect">
            <a:avLst/>
          </a:prstGeom>
          <a:noFill/>
        </p:spPr>
        <p:txBody>
          <a:bodyPr wrap="square">
            <a:spAutoFit/>
          </a:bodyPr>
          <a:lstStyle/>
          <a:p>
            <a:r>
              <a:rPr lang="en-US" altLang="en-US" sz="3600" dirty="0">
                <a:latin typeface="Calibri" panose="020F0502020204030204" pitchFamily="34" charset="0"/>
                <a:cs typeface="Calibri" panose="020F0502020204030204" pitchFamily="34" charset="0"/>
              </a:rPr>
              <a:t>A client can call the methods of an object in two ways:</a:t>
            </a:r>
          </a:p>
          <a:p>
            <a:pPr lvl="1"/>
            <a:r>
              <a:rPr lang="en-US" altLang="en-US" sz="3600" dirty="0">
                <a:latin typeface="Calibri" panose="020F0502020204030204" pitchFamily="34" charset="0"/>
                <a:cs typeface="Calibri" panose="020F0502020204030204" pitchFamily="34" charset="0"/>
              </a:rPr>
              <a:t>(the value of self can be an implicit or explicit parameter)</a:t>
            </a:r>
          </a:p>
          <a:p>
            <a:pPr lvl="1"/>
            <a:endParaRPr lang="en-US" altLang="en-US" sz="3600" dirty="0">
              <a:latin typeface="Calibri" panose="020F0502020204030204" pitchFamily="34" charset="0"/>
              <a:cs typeface="Calibri" panose="020F0502020204030204" pitchFamily="34" charset="0"/>
            </a:endParaRPr>
          </a:p>
          <a:p>
            <a:pPr>
              <a:buFontTx/>
              <a:buNone/>
            </a:pPr>
            <a:r>
              <a:rPr lang="en-US" altLang="en-US" sz="3600" dirty="0">
                <a:latin typeface="Calibri" panose="020F0502020204030204" pitchFamily="34" charset="0"/>
                <a:cs typeface="Calibri" panose="020F0502020204030204" pitchFamily="34" charset="0"/>
              </a:rPr>
              <a:t>	1)	</a:t>
            </a:r>
            <a:r>
              <a:rPr lang="en-US" altLang="en-US" sz="3600" b="1" dirty="0" err="1">
                <a:latin typeface="Calibri" panose="020F0502020204030204" pitchFamily="34" charset="0"/>
                <a:cs typeface="Calibri" panose="020F0502020204030204" pitchFamily="34" charset="0"/>
              </a:rPr>
              <a:t>object</a:t>
            </a:r>
            <a:r>
              <a:rPr lang="en-US" altLang="en-US" sz="3600" dirty="0" err="1">
                <a:latin typeface="Calibri" panose="020F0502020204030204" pitchFamily="34" charset="0"/>
                <a:cs typeface="Calibri" panose="020F0502020204030204" pitchFamily="34" charset="0"/>
              </a:rPr>
              <a:t>.</a:t>
            </a:r>
            <a:r>
              <a:rPr lang="en-US" altLang="en-US" sz="3600" b="1" dirty="0" err="1">
                <a:latin typeface="Calibri" panose="020F0502020204030204" pitchFamily="34" charset="0"/>
                <a:cs typeface="Calibri" panose="020F0502020204030204" pitchFamily="34" charset="0"/>
              </a:rPr>
              <a:t>method</a:t>
            </a:r>
            <a:r>
              <a:rPr lang="en-US" altLang="en-US" sz="3600" dirty="0">
                <a:latin typeface="Calibri" panose="020F0502020204030204" pitchFamily="34" charset="0"/>
                <a:cs typeface="Calibri" panose="020F0502020204030204" pitchFamily="34" charset="0"/>
              </a:rPr>
              <a:t>(</a:t>
            </a:r>
            <a:r>
              <a:rPr lang="en-US" altLang="en-US" sz="3600" b="1" dirty="0">
                <a:latin typeface="Calibri" panose="020F0502020204030204" pitchFamily="34" charset="0"/>
                <a:cs typeface="Calibri" panose="020F0502020204030204" pitchFamily="34" charset="0"/>
              </a:rPr>
              <a:t>parameters</a:t>
            </a:r>
            <a:r>
              <a:rPr lang="en-US" altLang="en-US" sz="3600" dirty="0">
                <a:latin typeface="Calibri" panose="020F0502020204030204" pitchFamily="34" charset="0"/>
                <a:cs typeface="Calibri" panose="020F0502020204030204" pitchFamily="34" charset="0"/>
              </a:rPr>
              <a:t>)</a:t>
            </a:r>
          </a:p>
          <a:p>
            <a:pPr>
              <a:buFontTx/>
              <a:buNone/>
            </a:pPr>
            <a:r>
              <a:rPr lang="en-US" altLang="en-US" sz="3600" dirty="0">
                <a:latin typeface="Calibri" panose="020F0502020204030204" pitchFamily="34" charset="0"/>
                <a:cs typeface="Calibri" panose="020F0502020204030204" pitchFamily="34" charset="0"/>
              </a:rPr>
              <a:t>	 or</a:t>
            </a:r>
          </a:p>
          <a:p>
            <a:pPr>
              <a:buFontTx/>
              <a:buNone/>
            </a:pPr>
            <a:r>
              <a:rPr lang="en-US" altLang="en-US" sz="3600" dirty="0">
                <a:latin typeface="Calibri" panose="020F0502020204030204" pitchFamily="34" charset="0"/>
                <a:cs typeface="Calibri" panose="020F0502020204030204" pitchFamily="34" charset="0"/>
              </a:rPr>
              <a:t>	2)	</a:t>
            </a:r>
            <a:r>
              <a:rPr lang="en-US" altLang="en-US" sz="3600" b="1" dirty="0" err="1">
                <a:latin typeface="Calibri" panose="020F0502020204030204" pitchFamily="34" charset="0"/>
                <a:cs typeface="Calibri" panose="020F0502020204030204" pitchFamily="34" charset="0"/>
              </a:rPr>
              <a:t>Class</a:t>
            </a:r>
            <a:r>
              <a:rPr lang="en-US" altLang="en-US" sz="3600" dirty="0" err="1">
                <a:latin typeface="Calibri" panose="020F0502020204030204" pitchFamily="34" charset="0"/>
                <a:cs typeface="Calibri" panose="020F0502020204030204" pitchFamily="34" charset="0"/>
              </a:rPr>
              <a:t>.</a:t>
            </a:r>
            <a:r>
              <a:rPr lang="en-US" altLang="en-US" sz="3600" b="1" dirty="0" err="1">
                <a:latin typeface="Calibri" panose="020F0502020204030204" pitchFamily="34" charset="0"/>
                <a:cs typeface="Calibri" panose="020F0502020204030204" pitchFamily="34" charset="0"/>
              </a:rPr>
              <a:t>method</a:t>
            </a:r>
            <a:r>
              <a:rPr lang="en-US" altLang="en-US" sz="3600" dirty="0">
                <a:latin typeface="Calibri" panose="020F0502020204030204" pitchFamily="34" charset="0"/>
                <a:cs typeface="Calibri" panose="020F0502020204030204" pitchFamily="34" charset="0"/>
              </a:rPr>
              <a:t>(</a:t>
            </a:r>
            <a:r>
              <a:rPr lang="en-US" altLang="en-US" sz="3600" b="1" dirty="0">
                <a:latin typeface="Calibri" panose="020F0502020204030204" pitchFamily="34" charset="0"/>
                <a:cs typeface="Calibri" panose="020F0502020204030204" pitchFamily="34" charset="0"/>
              </a:rPr>
              <a:t>object</a:t>
            </a:r>
            <a:r>
              <a:rPr lang="en-US" altLang="en-US" sz="3600" dirty="0">
                <a:latin typeface="Calibri" panose="020F0502020204030204" pitchFamily="34" charset="0"/>
                <a:cs typeface="Calibri" panose="020F0502020204030204" pitchFamily="34" charset="0"/>
              </a:rPr>
              <a:t>, </a:t>
            </a:r>
            <a:r>
              <a:rPr lang="en-US" altLang="en-US" sz="3600" b="1" dirty="0">
                <a:latin typeface="Calibri" panose="020F0502020204030204" pitchFamily="34" charset="0"/>
                <a:cs typeface="Calibri" panose="020F0502020204030204" pitchFamily="34" charset="0"/>
              </a:rPr>
              <a:t>parameters</a:t>
            </a:r>
            <a:r>
              <a:rPr lang="en-US" altLang="en-US" sz="3600" dirty="0">
                <a:latin typeface="Calibri" panose="020F0502020204030204" pitchFamily="34" charset="0"/>
                <a:cs typeface="Calibri" panose="020F0502020204030204" pitchFamily="34" charset="0"/>
              </a:rPr>
              <a:t>)</a:t>
            </a:r>
          </a:p>
          <a:p>
            <a:pPr>
              <a:buFontTx/>
              <a:buNone/>
            </a:pPr>
            <a:endParaRPr lang="en-US" altLang="en-US" sz="3600" dirty="0">
              <a:latin typeface="Calibri" panose="020F0502020204030204" pitchFamily="34" charset="0"/>
              <a:cs typeface="Calibri" panose="020F0502020204030204" pitchFamily="34" charset="0"/>
            </a:endParaRPr>
          </a:p>
          <a:p>
            <a:r>
              <a:rPr lang="en-US" altLang="en-US" sz="3600" dirty="0">
                <a:latin typeface="Calibri" panose="020F0502020204030204" pitchFamily="34" charset="0"/>
                <a:cs typeface="Calibri" panose="020F0502020204030204" pitchFamily="34" charset="0"/>
              </a:rPr>
              <a:t>Example:</a:t>
            </a:r>
          </a:p>
          <a:p>
            <a:pPr lvl="1">
              <a:lnSpc>
                <a:spcPct val="80000"/>
              </a:lnSpc>
              <a:buFontTx/>
              <a:buNone/>
            </a:pPr>
            <a:r>
              <a:rPr lang="en-US" altLang="en-US" sz="3600" dirty="0">
                <a:latin typeface="Calibri" panose="020F0502020204030204" pitchFamily="34" charset="0"/>
                <a:cs typeface="Calibri" panose="020F0502020204030204" pitchFamily="34" charset="0"/>
              </a:rPr>
              <a:t>p = Point(3, -4)</a:t>
            </a:r>
          </a:p>
          <a:p>
            <a:pPr lvl="1">
              <a:lnSpc>
                <a:spcPct val="80000"/>
              </a:lnSpc>
              <a:buFontTx/>
              <a:buNone/>
            </a:pPr>
            <a:r>
              <a:rPr lang="en-US" altLang="en-US" sz="3600" b="1" dirty="0" err="1">
                <a:latin typeface="Calibri" panose="020F0502020204030204" pitchFamily="34" charset="0"/>
                <a:cs typeface="Calibri" panose="020F0502020204030204" pitchFamily="34" charset="0"/>
              </a:rPr>
              <a:t>p.translate</a:t>
            </a:r>
            <a:r>
              <a:rPr lang="en-US" altLang="en-US" sz="3600" dirty="0">
                <a:latin typeface="Calibri" panose="020F0502020204030204" pitchFamily="34" charset="0"/>
                <a:cs typeface="Calibri" panose="020F0502020204030204" pitchFamily="34" charset="0"/>
              </a:rPr>
              <a:t>(1, 5)</a:t>
            </a:r>
          </a:p>
          <a:p>
            <a:pPr lvl="1">
              <a:lnSpc>
                <a:spcPct val="80000"/>
              </a:lnSpc>
              <a:buFontTx/>
              <a:buNone/>
            </a:pPr>
            <a:r>
              <a:rPr lang="en-US" altLang="en-US" sz="3600" b="1" dirty="0" err="1">
                <a:latin typeface="Calibri" panose="020F0502020204030204" pitchFamily="34" charset="0"/>
                <a:cs typeface="Calibri" panose="020F0502020204030204" pitchFamily="34" charset="0"/>
              </a:rPr>
              <a:t>Point.translate</a:t>
            </a:r>
            <a:r>
              <a:rPr lang="en-US" altLang="en-US" sz="3600" dirty="0">
                <a:latin typeface="Calibri" panose="020F0502020204030204" pitchFamily="34" charset="0"/>
                <a:cs typeface="Calibri" panose="020F0502020204030204" pitchFamily="34" charset="0"/>
              </a:rPr>
              <a:t>(</a:t>
            </a:r>
            <a:r>
              <a:rPr lang="en-US" altLang="en-US" sz="3600" b="1" dirty="0">
                <a:latin typeface="Calibri" panose="020F0502020204030204" pitchFamily="34" charset="0"/>
                <a:cs typeface="Calibri" panose="020F0502020204030204" pitchFamily="34" charset="0"/>
              </a:rPr>
              <a:t>p</a:t>
            </a:r>
            <a:r>
              <a:rPr lang="en-US" altLang="en-US" sz="3600" dirty="0">
                <a:latin typeface="Calibri" panose="020F0502020204030204" pitchFamily="34" charset="0"/>
                <a:cs typeface="Calibri" panose="020F0502020204030204" pitchFamily="34" charset="0"/>
              </a:rPr>
              <a:t>, 1, 5)</a:t>
            </a:r>
          </a:p>
        </p:txBody>
      </p:sp>
      <p:sp>
        <p:nvSpPr>
          <p:cNvPr id="2" name="Номер слайда 1">
            <a:extLst>
              <a:ext uri="{FF2B5EF4-FFF2-40B4-BE49-F238E27FC236}">
                <a16:creationId xmlns:a16="http://schemas.microsoft.com/office/drawing/2014/main" id="{16011781-9404-4339-8C21-E1B31A9196B5}"/>
              </a:ext>
            </a:extLst>
          </p:cNvPr>
          <p:cNvSpPr>
            <a:spLocks noGrp="1"/>
          </p:cNvSpPr>
          <p:nvPr>
            <p:ph type="sldNum" sz="quarter" idx="7"/>
          </p:nvPr>
        </p:nvSpPr>
        <p:spPr/>
        <p:txBody>
          <a:bodyPr/>
          <a:lstStyle/>
          <a:p>
            <a:fld id="{B6F15528-21DE-4FAA-801E-634DDDAF4B2B}" type="slidenum">
              <a:rPr lang="en-US" smtClean="0"/>
              <a:t>15</a:t>
            </a:fld>
            <a:endParaRPr lang="en-US"/>
          </a:p>
        </p:txBody>
      </p:sp>
    </p:spTree>
    <p:extLst>
      <p:ext uri="{BB962C8B-B14F-4D97-AF65-F5344CB8AC3E}">
        <p14:creationId xmlns:p14="http://schemas.microsoft.com/office/powerpoint/2010/main" val="3375739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6850" y="625475"/>
            <a:ext cx="28271767" cy="2374962"/>
          </a:xfrm>
          <a:prstGeom prst="rect">
            <a:avLst/>
          </a:prstGeom>
        </p:spPr>
        <p:txBody>
          <a:bodyPr vert="horz" wrap="square" lIns="0" tIns="1026113" rIns="0" bIns="0" rtlCol="0" anchor="ctr">
            <a:spAutoFit/>
          </a:bodyPr>
          <a:lstStyle/>
          <a:p>
            <a:pPr marL="476466">
              <a:lnSpc>
                <a:spcPct val="100000"/>
              </a:lnSpc>
              <a:tabLst>
                <a:tab pos="12994438" algn="l"/>
              </a:tabLst>
            </a:pPr>
            <a:r>
              <a:rPr lang="en-US" spc="-157" dirty="0" err="1"/>
              <a:t>Conctructor</a:t>
            </a:r>
            <a:endParaRPr dirty="0"/>
          </a:p>
        </p:txBody>
      </p:sp>
      <p:sp>
        <p:nvSpPr>
          <p:cNvPr id="4" name="object 4"/>
          <p:cNvSpPr txBox="1"/>
          <p:nvPr/>
        </p:nvSpPr>
        <p:spPr>
          <a:xfrm>
            <a:off x="9346262" y="10855089"/>
            <a:ext cx="1415761" cy="228396"/>
          </a:xfrm>
          <a:prstGeom prst="rect">
            <a:avLst/>
          </a:prstGeom>
        </p:spPr>
        <p:txBody>
          <a:bodyPr vert="horz" wrap="square" lIns="0" tIns="0" rIns="0" bIns="0" rtlCol="0">
            <a:spAutoFit/>
          </a:bodyPr>
          <a:lstStyle/>
          <a:p>
            <a:pPr marL="20944"/>
            <a:r>
              <a:rPr sz="1484" spc="-8" dirty="0">
                <a:solidFill>
                  <a:srgbClr val="FFFFFF"/>
                </a:solidFill>
                <a:latin typeface="Calibri"/>
                <a:cs typeface="Calibri"/>
              </a:rPr>
              <a:t>6.00</a:t>
            </a:r>
            <a:r>
              <a:rPr sz="1484" spc="-25" dirty="0">
                <a:solidFill>
                  <a:srgbClr val="FFFFFF"/>
                </a:solidFill>
                <a:latin typeface="Calibri"/>
                <a:cs typeface="Calibri"/>
              </a:rPr>
              <a:t>0</a:t>
            </a:r>
            <a:r>
              <a:rPr sz="1484" spc="-8" dirty="0">
                <a:solidFill>
                  <a:srgbClr val="FFFFFF"/>
                </a:solidFill>
                <a:latin typeface="Calibri"/>
                <a:cs typeface="Calibri"/>
              </a:rPr>
              <a:t>1</a:t>
            </a:r>
            <a:r>
              <a:rPr sz="1484" spc="-49" dirty="0">
                <a:solidFill>
                  <a:srgbClr val="FFFFFF"/>
                </a:solidFill>
                <a:latin typeface="Calibri"/>
                <a:cs typeface="Calibri"/>
              </a:rPr>
              <a:t> </a:t>
            </a:r>
            <a:r>
              <a:rPr sz="1484" spc="-8" dirty="0">
                <a:solidFill>
                  <a:srgbClr val="FFFFFF"/>
                </a:solidFill>
                <a:latin typeface="Calibri"/>
                <a:cs typeface="Calibri"/>
              </a:rPr>
              <a:t>LECTU</a:t>
            </a:r>
            <a:r>
              <a:rPr sz="1484" dirty="0">
                <a:solidFill>
                  <a:srgbClr val="FFFFFF"/>
                </a:solidFill>
                <a:latin typeface="Calibri"/>
                <a:cs typeface="Calibri"/>
              </a:rPr>
              <a:t>RE</a:t>
            </a:r>
            <a:r>
              <a:rPr sz="1484" spc="-33" dirty="0">
                <a:solidFill>
                  <a:srgbClr val="FFFFFF"/>
                </a:solidFill>
                <a:latin typeface="Calibri"/>
                <a:cs typeface="Calibri"/>
              </a:rPr>
              <a:t> </a:t>
            </a:r>
            <a:r>
              <a:rPr sz="1484" spc="-8" dirty="0">
                <a:solidFill>
                  <a:srgbClr val="FFFFFF"/>
                </a:solidFill>
                <a:latin typeface="Calibri"/>
                <a:cs typeface="Calibri"/>
              </a:rPr>
              <a:t>8</a:t>
            </a:r>
            <a:endParaRPr sz="1484">
              <a:latin typeface="Calibri"/>
              <a:cs typeface="Calibri"/>
            </a:endParaRPr>
          </a:p>
        </p:txBody>
      </p:sp>
      <p:sp>
        <p:nvSpPr>
          <p:cNvPr id="5" name="object 5"/>
          <p:cNvSpPr txBox="1"/>
          <p:nvPr/>
        </p:nvSpPr>
        <p:spPr>
          <a:xfrm>
            <a:off x="16074908" y="10842839"/>
            <a:ext cx="195819" cy="266548"/>
          </a:xfrm>
          <a:prstGeom prst="rect">
            <a:avLst/>
          </a:prstGeom>
        </p:spPr>
        <p:txBody>
          <a:bodyPr vert="horz" wrap="square" lIns="0" tIns="0" rIns="0" bIns="0" rtlCol="0">
            <a:spAutoFit/>
          </a:bodyPr>
          <a:lstStyle/>
          <a:p>
            <a:pPr marL="41887"/>
            <a:fld id="{81D60167-4931-47E6-BA6A-407CBD079E47}" type="slidenum">
              <a:rPr sz="1732" spc="-16" dirty="0">
                <a:solidFill>
                  <a:srgbClr val="FFFFFF"/>
                </a:solidFill>
                <a:latin typeface="Calibri"/>
                <a:cs typeface="Calibri"/>
              </a:rPr>
              <a:pPr marL="41887"/>
              <a:t>16</a:t>
            </a:fld>
            <a:endParaRPr sz="1732">
              <a:latin typeface="Calibri"/>
              <a:cs typeface="Calibri"/>
            </a:endParaRPr>
          </a:p>
        </p:txBody>
      </p:sp>
      <p:sp>
        <p:nvSpPr>
          <p:cNvPr id="7" name="TextBox 6">
            <a:extLst>
              <a:ext uri="{FF2B5EF4-FFF2-40B4-BE49-F238E27FC236}">
                <a16:creationId xmlns:a16="http://schemas.microsoft.com/office/drawing/2014/main" id="{2BB250B6-A494-4DD0-BF56-CBE6136271F6}"/>
              </a:ext>
            </a:extLst>
          </p:cNvPr>
          <p:cNvSpPr txBox="1"/>
          <p:nvPr/>
        </p:nvSpPr>
        <p:spPr>
          <a:xfrm>
            <a:off x="1822450" y="3444875"/>
            <a:ext cx="15544800" cy="6961906"/>
          </a:xfrm>
          <a:prstGeom prst="rect">
            <a:avLst/>
          </a:prstGeom>
          <a:noFill/>
        </p:spPr>
        <p:txBody>
          <a:bodyPr wrap="square">
            <a:spAutoFit/>
          </a:bodyPr>
          <a:lstStyle/>
          <a:p>
            <a:pPr>
              <a:lnSpc>
                <a:spcPct val="80000"/>
              </a:lnSpc>
              <a:buFontTx/>
              <a:buNone/>
            </a:pPr>
            <a:r>
              <a:rPr lang="en-US" altLang="en-US" sz="3600" dirty="0">
                <a:latin typeface="Calibri" panose="020F0502020204030204" pitchFamily="34" charset="0"/>
                <a:cs typeface="Calibri" panose="020F0502020204030204" pitchFamily="34" charset="0"/>
              </a:rPr>
              <a:t>def </a:t>
            </a:r>
            <a:r>
              <a:rPr lang="en-US" altLang="en-US" sz="3600" b="1" dirty="0">
                <a:solidFill>
                  <a:schemeClr val="accent2"/>
                </a:solidFill>
                <a:latin typeface="Calibri" panose="020F0502020204030204" pitchFamily="34" charset="0"/>
                <a:cs typeface="Calibri" panose="020F0502020204030204" pitchFamily="34" charset="0"/>
              </a:rPr>
              <a:t>__</a:t>
            </a:r>
            <a:r>
              <a:rPr lang="en-US" altLang="en-US" sz="3600" b="1" dirty="0" err="1">
                <a:solidFill>
                  <a:schemeClr val="accent2"/>
                </a:solidFill>
                <a:latin typeface="Calibri" panose="020F0502020204030204" pitchFamily="34" charset="0"/>
                <a:cs typeface="Calibri" panose="020F0502020204030204" pitchFamily="34" charset="0"/>
              </a:rPr>
              <a:t>init</a:t>
            </a:r>
            <a:r>
              <a:rPr lang="en-US" altLang="en-US" sz="3600" b="1" dirty="0">
                <a:solidFill>
                  <a:schemeClr val="accent2"/>
                </a:solidFill>
                <a:latin typeface="Calibri" panose="020F0502020204030204" pitchFamily="34" charset="0"/>
                <a:cs typeface="Calibri" panose="020F0502020204030204" pitchFamily="34" charset="0"/>
              </a:rPr>
              <a:t>__</a:t>
            </a:r>
            <a:r>
              <a:rPr lang="en-US" altLang="en-US" sz="3600" dirty="0">
                <a:latin typeface="Calibri" panose="020F0502020204030204" pitchFamily="34" charset="0"/>
                <a:cs typeface="Calibri" panose="020F0502020204030204" pitchFamily="34" charset="0"/>
              </a:rPr>
              <a:t>(self</a:t>
            </a:r>
            <a:r>
              <a:rPr lang="en-US" altLang="en-US" sz="3600" b="1" dirty="0">
                <a:latin typeface="Calibri" panose="020F0502020204030204" pitchFamily="34" charset="0"/>
                <a:cs typeface="Calibri" panose="020F0502020204030204" pitchFamily="34" charset="0"/>
              </a:rPr>
              <a:t>, parameter, ..., parameter</a:t>
            </a:r>
            <a:r>
              <a:rPr lang="en-US" altLang="en-US" sz="3600" dirty="0">
                <a:latin typeface="Calibri" panose="020F0502020204030204" pitchFamily="34" charset="0"/>
                <a:cs typeface="Calibri" panose="020F0502020204030204" pitchFamily="34" charset="0"/>
              </a:rPr>
              <a:t>):</a:t>
            </a:r>
          </a:p>
          <a:p>
            <a:pPr>
              <a:lnSpc>
                <a:spcPct val="80000"/>
              </a:lnSpc>
              <a:buFontTx/>
              <a:buNone/>
            </a:pPr>
            <a:r>
              <a:rPr lang="en-US" altLang="en-US" sz="3600" dirty="0">
                <a:latin typeface="Calibri" panose="020F0502020204030204" pitchFamily="34" charset="0"/>
                <a:cs typeface="Calibri" panose="020F0502020204030204" pitchFamily="34" charset="0"/>
              </a:rPr>
              <a:t>	    </a:t>
            </a:r>
            <a:r>
              <a:rPr lang="en-US" altLang="en-US" sz="3600" b="1" dirty="0">
                <a:latin typeface="Calibri" panose="020F0502020204030204" pitchFamily="34" charset="0"/>
                <a:cs typeface="Calibri" panose="020F0502020204030204" pitchFamily="34" charset="0"/>
              </a:rPr>
              <a:t>statements</a:t>
            </a:r>
          </a:p>
          <a:p>
            <a:pPr lvl="1">
              <a:lnSpc>
                <a:spcPct val="80000"/>
              </a:lnSpc>
            </a:pPr>
            <a:endParaRPr lang="en-US" altLang="en-US" sz="3600" b="1" dirty="0">
              <a:latin typeface="Calibri" panose="020F0502020204030204" pitchFamily="34" charset="0"/>
              <a:cs typeface="Calibri" panose="020F0502020204030204" pitchFamily="34" charset="0"/>
            </a:endParaRPr>
          </a:p>
          <a:p>
            <a:pPr lvl="1">
              <a:lnSpc>
                <a:spcPct val="80000"/>
              </a:lnSpc>
            </a:pPr>
            <a:r>
              <a:rPr lang="en-US" altLang="en-US" sz="3600" dirty="0">
                <a:latin typeface="Calibri" panose="020F0502020204030204" pitchFamily="34" charset="0"/>
                <a:cs typeface="Calibri" panose="020F0502020204030204" pitchFamily="34" charset="0"/>
              </a:rPr>
              <a:t>a constructor is a special method with the name __</a:t>
            </a:r>
            <a:r>
              <a:rPr lang="en-US" altLang="en-US" sz="3600" dirty="0" err="1">
                <a:latin typeface="Calibri" panose="020F0502020204030204" pitchFamily="34" charset="0"/>
                <a:cs typeface="Calibri" panose="020F0502020204030204" pitchFamily="34" charset="0"/>
              </a:rPr>
              <a:t>init</a:t>
            </a:r>
            <a:r>
              <a:rPr lang="en-US" altLang="en-US" sz="3600" dirty="0">
                <a:latin typeface="Calibri" panose="020F0502020204030204" pitchFamily="34" charset="0"/>
                <a:cs typeface="Calibri" panose="020F0502020204030204" pitchFamily="34" charset="0"/>
              </a:rPr>
              <a:t>__</a:t>
            </a:r>
          </a:p>
          <a:p>
            <a:pPr lvl="2">
              <a:lnSpc>
                <a:spcPct val="80000"/>
              </a:lnSpc>
            </a:pPr>
            <a:endParaRPr lang="en-US" altLang="en-US" sz="3600" dirty="0">
              <a:latin typeface="Calibri" panose="020F0502020204030204" pitchFamily="34" charset="0"/>
              <a:cs typeface="Calibri" panose="020F0502020204030204" pitchFamily="34" charset="0"/>
            </a:endParaRPr>
          </a:p>
          <a:p>
            <a:pPr lvl="1">
              <a:lnSpc>
                <a:spcPct val="80000"/>
              </a:lnSpc>
            </a:pPr>
            <a:r>
              <a:rPr lang="en-US" altLang="en-US" sz="3600" dirty="0">
                <a:latin typeface="Calibri" panose="020F0502020204030204" pitchFamily="34" charset="0"/>
                <a:cs typeface="Calibri" panose="020F0502020204030204" pitchFamily="34" charset="0"/>
              </a:rPr>
              <a:t>Example:</a:t>
            </a:r>
          </a:p>
          <a:p>
            <a:pPr lvl="1">
              <a:lnSpc>
                <a:spcPct val="80000"/>
              </a:lnSpc>
              <a:buFontTx/>
              <a:buNone/>
            </a:pPr>
            <a:endParaRPr lang="en-US" altLang="en-US" sz="3600" dirty="0">
              <a:latin typeface="Calibri" panose="020F0502020204030204" pitchFamily="34" charset="0"/>
              <a:cs typeface="Calibri" panose="020F0502020204030204" pitchFamily="34" charset="0"/>
            </a:endParaRPr>
          </a:p>
          <a:p>
            <a:pPr lvl="1">
              <a:lnSpc>
                <a:spcPct val="80000"/>
              </a:lnSpc>
              <a:buFontTx/>
              <a:buNone/>
            </a:pPr>
            <a:r>
              <a:rPr lang="en-US" altLang="en-US" sz="3600" dirty="0">
                <a:latin typeface="Calibri" panose="020F0502020204030204" pitchFamily="34" charset="0"/>
                <a:cs typeface="Calibri" panose="020F0502020204030204" pitchFamily="34" charset="0"/>
              </a:rPr>
              <a:t>	class Point:</a:t>
            </a:r>
          </a:p>
          <a:p>
            <a:pPr lvl="1">
              <a:lnSpc>
                <a:spcPct val="80000"/>
              </a:lnSpc>
              <a:buFontTx/>
              <a:buNone/>
            </a:pPr>
            <a:r>
              <a:rPr lang="en-US" altLang="en-US" sz="3600" dirty="0">
                <a:latin typeface="Calibri" panose="020F0502020204030204" pitchFamily="34" charset="0"/>
                <a:cs typeface="Calibri" panose="020F0502020204030204" pitchFamily="34" charset="0"/>
              </a:rPr>
              <a:t>	    def __</a:t>
            </a:r>
            <a:r>
              <a:rPr lang="en-US" altLang="en-US" sz="3600" dirty="0" err="1">
                <a:latin typeface="Calibri" panose="020F0502020204030204" pitchFamily="34" charset="0"/>
                <a:cs typeface="Calibri" panose="020F0502020204030204" pitchFamily="34" charset="0"/>
              </a:rPr>
              <a:t>init</a:t>
            </a:r>
            <a:r>
              <a:rPr lang="en-US" altLang="en-US" sz="3600" dirty="0">
                <a:latin typeface="Calibri" panose="020F0502020204030204" pitchFamily="34" charset="0"/>
                <a:cs typeface="Calibri" panose="020F0502020204030204" pitchFamily="34" charset="0"/>
              </a:rPr>
              <a:t>__(self, x, y):</a:t>
            </a:r>
          </a:p>
          <a:p>
            <a:pPr lvl="1">
              <a:lnSpc>
                <a:spcPct val="80000"/>
              </a:lnSpc>
              <a:buFontTx/>
              <a:buNone/>
            </a:pPr>
            <a:r>
              <a:rPr lang="en-US" altLang="en-US" sz="3600" dirty="0">
                <a:latin typeface="Calibri" panose="020F0502020204030204" pitchFamily="34" charset="0"/>
                <a:cs typeface="Calibri" panose="020F0502020204030204" pitchFamily="34" charset="0"/>
              </a:rPr>
              <a:t>	        </a:t>
            </a:r>
            <a:r>
              <a:rPr lang="en-US" altLang="en-US" sz="3600" dirty="0" err="1">
                <a:latin typeface="Calibri" panose="020F0502020204030204" pitchFamily="34" charset="0"/>
                <a:cs typeface="Calibri" panose="020F0502020204030204" pitchFamily="34" charset="0"/>
              </a:rPr>
              <a:t>self.x</a:t>
            </a:r>
            <a:r>
              <a:rPr lang="en-US" altLang="en-US" sz="3600" dirty="0">
                <a:latin typeface="Calibri" panose="020F0502020204030204" pitchFamily="34" charset="0"/>
                <a:cs typeface="Calibri" panose="020F0502020204030204" pitchFamily="34" charset="0"/>
              </a:rPr>
              <a:t> = x</a:t>
            </a:r>
          </a:p>
          <a:p>
            <a:pPr lvl="1">
              <a:lnSpc>
                <a:spcPct val="80000"/>
              </a:lnSpc>
              <a:buFontTx/>
              <a:buNone/>
            </a:pPr>
            <a:r>
              <a:rPr lang="en-US" altLang="en-US" sz="3600" dirty="0">
                <a:latin typeface="Calibri" panose="020F0502020204030204" pitchFamily="34" charset="0"/>
                <a:cs typeface="Calibri" panose="020F0502020204030204" pitchFamily="34" charset="0"/>
              </a:rPr>
              <a:t>	        </a:t>
            </a:r>
            <a:r>
              <a:rPr lang="en-US" altLang="en-US" sz="3600" dirty="0" err="1">
                <a:latin typeface="Calibri" panose="020F0502020204030204" pitchFamily="34" charset="0"/>
                <a:cs typeface="Calibri" panose="020F0502020204030204" pitchFamily="34" charset="0"/>
              </a:rPr>
              <a:t>self.y</a:t>
            </a:r>
            <a:r>
              <a:rPr lang="en-US" altLang="en-US" sz="3600" dirty="0">
                <a:latin typeface="Calibri" panose="020F0502020204030204" pitchFamily="34" charset="0"/>
                <a:cs typeface="Calibri" panose="020F0502020204030204" pitchFamily="34" charset="0"/>
              </a:rPr>
              <a:t> = y</a:t>
            </a:r>
          </a:p>
          <a:p>
            <a:pPr lvl="1">
              <a:lnSpc>
                <a:spcPct val="80000"/>
              </a:lnSpc>
              <a:buFontTx/>
              <a:buNone/>
            </a:pPr>
            <a:r>
              <a:rPr lang="en-US" altLang="en-US" sz="3600" dirty="0">
                <a:latin typeface="Calibri" panose="020F0502020204030204" pitchFamily="34" charset="0"/>
                <a:cs typeface="Calibri" panose="020F0502020204030204" pitchFamily="34" charset="0"/>
              </a:rPr>
              <a:t>	    ...</a:t>
            </a:r>
          </a:p>
          <a:p>
            <a:pPr lvl="1">
              <a:lnSpc>
                <a:spcPct val="80000"/>
              </a:lnSpc>
            </a:pPr>
            <a:endParaRPr lang="en-US" altLang="en-US" sz="3600" dirty="0">
              <a:latin typeface="Calibri" panose="020F0502020204030204" pitchFamily="34" charset="0"/>
              <a:cs typeface="Calibri" panose="020F0502020204030204" pitchFamily="34" charset="0"/>
            </a:endParaRPr>
          </a:p>
          <a:p>
            <a:pPr lvl="2"/>
            <a:r>
              <a:rPr lang="en-US" altLang="en-US" sz="3600" dirty="0">
                <a:latin typeface="Calibri" panose="020F0502020204030204" pitchFamily="34" charset="0"/>
                <a:cs typeface="Calibri" panose="020F0502020204030204" pitchFamily="34" charset="0"/>
              </a:rPr>
              <a:t>How would we make it possible to construct a </a:t>
            </a:r>
            <a:br>
              <a:rPr lang="en-US" altLang="en-US" sz="3600" dirty="0">
                <a:latin typeface="Calibri" panose="020F0502020204030204" pitchFamily="34" charset="0"/>
                <a:cs typeface="Calibri" panose="020F0502020204030204" pitchFamily="34" charset="0"/>
              </a:rPr>
            </a:br>
            <a:r>
              <a:rPr lang="en-US" altLang="en-US" sz="3600" dirty="0">
                <a:latin typeface="Calibri" panose="020F0502020204030204" pitchFamily="34" charset="0"/>
                <a:cs typeface="Calibri" panose="020F0502020204030204" pitchFamily="34" charset="0"/>
              </a:rPr>
              <a:t>Point() with no parameters to get (0, 0)?</a:t>
            </a:r>
          </a:p>
        </p:txBody>
      </p:sp>
      <p:sp>
        <p:nvSpPr>
          <p:cNvPr id="8" name="Номер слайда 7">
            <a:extLst>
              <a:ext uri="{FF2B5EF4-FFF2-40B4-BE49-F238E27FC236}">
                <a16:creationId xmlns:a16="http://schemas.microsoft.com/office/drawing/2014/main" id="{01A307E9-EA39-45C1-BADB-968586C97FCB}"/>
              </a:ext>
            </a:extLst>
          </p:cNvPr>
          <p:cNvSpPr>
            <a:spLocks noGrp="1"/>
          </p:cNvSpPr>
          <p:nvPr>
            <p:ph type="sldNum" sz="quarter" idx="7"/>
          </p:nvPr>
        </p:nvSpPr>
        <p:spPr/>
        <p:txBody>
          <a:bodyPr/>
          <a:lstStyle/>
          <a:p>
            <a:fld id="{B6F15528-21DE-4FAA-801E-634DDDAF4B2B}"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265D0133-7940-4580-9CA5-6876FAC6EF03}"/>
              </a:ext>
            </a:extLst>
          </p:cNvPr>
          <p:cNvSpPr txBox="1"/>
          <p:nvPr/>
        </p:nvSpPr>
        <p:spPr>
          <a:xfrm>
            <a:off x="1974850" y="854075"/>
            <a:ext cx="16306800" cy="7848302"/>
          </a:xfrm>
          <a:prstGeom prst="rect">
            <a:avLst/>
          </a:prstGeom>
          <a:noFill/>
        </p:spPr>
        <p:txBody>
          <a:bodyPr wrap="square">
            <a:spAutoFit/>
          </a:bodyPr>
          <a:lstStyle/>
          <a:p>
            <a:pPr algn="l"/>
            <a:r>
              <a:rPr lang="en-US" sz="3600" b="0" i="0" dirty="0">
                <a:solidFill>
                  <a:srgbClr val="000000"/>
                </a:solidFill>
                <a:effectLst/>
                <a:latin typeface="Segoe UI" panose="020B0502040204020203" pitchFamily="34" charset="0"/>
              </a:rPr>
              <a:t>Example</a:t>
            </a:r>
          </a:p>
          <a:p>
            <a:pPr algn="l"/>
            <a:endParaRPr lang="en-US" sz="3600" b="0" i="0" dirty="0">
              <a:solidFill>
                <a:srgbClr val="000000"/>
              </a:solidFill>
              <a:effectLst/>
              <a:latin typeface="Segoe UI" panose="020B0502040204020203" pitchFamily="34" charset="0"/>
            </a:endParaRPr>
          </a:p>
          <a:p>
            <a:pPr algn="l"/>
            <a:r>
              <a:rPr lang="en-US" sz="3600" b="0" i="0" dirty="0">
                <a:solidFill>
                  <a:srgbClr val="000000"/>
                </a:solidFill>
                <a:effectLst/>
                <a:latin typeface="Verdana" panose="020B0604030504040204" pitchFamily="34" charset="0"/>
              </a:rPr>
              <a:t>Create a class named Person, use the __</a:t>
            </a:r>
            <a:r>
              <a:rPr lang="en-US" sz="3600" b="0" i="0" dirty="0" err="1">
                <a:solidFill>
                  <a:srgbClr val="000000"/>
                </a:solidFill>
                <a:effectLst/>
                <a:latin typeface="Verdana" panose="020B0604030504040204" pitchFamily="34" charset="0"/>
              </a:rPr>
              <a:t>init</a:t>
            </a:r>
            <a:r>
              <a:rPr lang="en-US" sz="3600" b="0" i="0" dirty="0">
                <a:solidFill>
                  <a:srgbClr val="000000"/>
                </a:solidFill>
                <a:effectLst/>
                <a:latin typeface="Verdana" panose="020B0604030504040204" pitchFamily="34" charset="0"/>
              </a:rPr>
              <a:t>__() function to assign values for name and age:</a:t>
            </a:r>
          </a:p>
          <a:p>
            <a:pPr algn="l"/>
            <a:endParaRPr lang="en-US" sz="3600" b="0" i="0" dirty="0">
              <a:solidFill>
                <a:srgbClr val="000000"/>
              </a:solidFill>
              <a:effectLst/>
              <a:latin typeface="Verdana" panose="020B0604030504040204" pitchFamily="34" charset="0"/>
            </a:endParaRPr>
          </a:p>
          <a:p>
            <a:pPr algn="l"/>
            <a:r>
              <a:rPr lang="en-US" sz="3600" b="0" i="0" dirty="0">
                <a:solidFill>
                  <a:srgbClr val="0000CD"/>
                </a:solidFill>
                <a:effectLst/>
                <a:latin typeface="Consolas" panose="020B0609020204030204" pitchFamily="49" charset="0"/>
              </a:rPr>
              <a:t>class</a:t>
            </a:r>
            <a:r>
              <a:rPr lang="en-US" sz="3600" b="0" i="0" dirty="0">
                <a:solidFill>
                  <a:srgbClr val="000000"/>
                </a:solidFill>
                <a:effectLst/>
                <a:latin typeface="Consolas" panose="020B0609020204030204" pitchFamily="49" charset="0"/>
              </a:rPr>
              <a:t> Person:</a:t>
            </a:r>
            <a:br>
              <a:rPr lang="en-US" sz="3600" b="0" i="0" dirty="0">
                <a:solidFill>
                  <a:srgbClr val="000000"/>
                </a:solidFill>
                <a:effectLst/>
                <a:latin typeface="Consolas" panose="020B0609020204030204" pitchFamily="49" charset="0"/>
              </a:rPr>
            </a:br>
            <a:r>
              <a:rPr lang="en-US" sz="3600" b="0" i="0" dirty="0">
                <a:solidFill>
                  <a:srgbClr val="000000"/>
                </a:solidFill>
                <a:effectLst/>
                <a:latin typeface="Consolas" panose="020B0609020204030204" pitchFamily="49" charset="0"/>
              </a:rPr>
              <a:t>  </a:t>
            </a:r>
            <a:r>
              <a:rPr lang="en-US" sz="3600" b="0" i="0" dirty="0">
                <a:solidFill>
                  <a:srgbClr val="0000CD"/>
                </a:solidFill>
                <a:effectLst/>
                <a:latin typeface="Consolas" panose="020B0609020204030204" pitchFamily="49" charset="0"/>
              </a:rPr>
              <a:t>def</a:t>
            </a:r>
            <a:r>
              <a:rPr lang="en-US" sz="3600" b="0" i="0" dirty="0">
                <a:solidFill>
                  <a:srgbClr val="000000"/>
                </a:solidFill>
                <a:effectLst/>
                <a:latin typeface="Consolas" panose="020B0609020204030204" pitchFamily="49" charset="0"/>
              </a:rPr>
              <a:t> __</a:t>
            </a:r>
            <a:r>
              <a:rPr lang="en-US" sz="3600" b="0" i="0" dirty="0" err="1">
                <a:solidFill>
                  <a:srgbClr val="000000"/>
                </a:solidFill>
                <a:effectLst/>
                <a:latin typeface="Consolas" panose="020B0609020204030204" pitchFamily="49" charset="0"/>
              </a:rPr>
              <a:t>init</a:t>
            </a:r>
            <a:r>
              <a:rPr lang="en-US" sz="3600" b="0" i="0" dirty="0">
                <a:solidFill>
                  <a:srgbClr val="000000"/>
                </a:solidFill>
                <a:effectLst/>
                <a:latin typeface="Consolas" panose="020B0609020204030204" pitchFamily="49" charset="0"/>
              </a:rPr>
              <a:t>__(self, name, age):</a:t>
            </a:r>
            <a:br>
              <a:rPr lang="en-US" sz="3600" b="0" i="0" dirty="0">
                <a:solidFill>
                  <a:srgbClr val="000000"/>
                </a:solidFill>
                <a:effectLst/>
                <a:latin typeface="Consolas" panose="020B0609020204030204" pitchFamily="49" charset="0"/>
              </a:rPr>
            </a:br>
            <a:r>
              <a:rPr lang="en-US" sz="3600" b="0" i="0" dirty="0">
                <a:solidFill>
                  <a:srgbClr val="000000"/>
                </a:solidFill>
                <a:effectLst/>
                <a:latin typeface="Consolas" panose="020B0609020204030204" pitchFamily="49" charset="0"/>
              </a:rPr>
              <a:t>    self.name = name</a:t>
            </a:r>
            <a:br>
              <a:rPr lang="en-US" sz="3600" b="0" i="0" dirty="0">
                <a:solidFill>
                  <a:srgbClr val="000000"/>
                </a:solidFill>
                <a:effectLst/>
                <a:latin typeface="Consolas" panose="020B0609020204030204" pitchFamily="49" charset="0"/>
              </a:rPr>
            </a:br>
            <a:r>
              <a:rPr lang="en-US" sz="3600" b="0" i="0" dirty="0">
                <a:solidFill>
                  <a:srgbClr val="000000"/>
                </a:solidFill>
                <a:effectLst/>
                <a:latin typeface="Consolas" panose="020B0609020204030204" pitchFamily="49" charset="0"/>
              </a:rPr>
              <a:t>    </a:t>
            </a:r>
            <a:r>
              <a:rPr lang="en-US" sz="3600" b="0" i="0" dirty="0" err="1">
                <a:solidFill>
                  <a:srgbClr val="000000"/>
                </a:solidFill>
                <a:effectLst/>
                <a:latin typeface="Consolas" panose="020B0609020204030204" pitchFamily="49" charset="0"/>
              </a:rPr>
              <a:t>self.age</a:t>
            </a:r>
            <a:r>
              <a:rPr lang="en-US" sz="3600" b="0" i="0" dirty="0">
                <a:solidFill>
                  <a:srgbClr val="000000"/>
                </a:solidFill>
                <a:effectLst/>
                <a:latin typeface="Consolas" panose="020B0609020204030204" pitchFamily="49" charset="0"/>
              </a:rPr>
              <a:t> = age</a:t>
            </a:r>
            <a:br>
              <a:rPr lang="en-US" sz="3600" b="0" i="0" dirty="0">
                <a:solidFill>
                  <a:srgbClr val="000000"/>
                </a:solidFill>
                <a:effectLst/>
                <a:latin typeface="Consolas" panose="020B0609020204030204" pitchFamily="49" charset="0"/>
              </a:rPr>
            </a:br>
            <a:br>
              <a:rPr lang="en-US" sz="3600" b="0" i="0" dirty="0">
                <a:solidFill>
                  <a:srgbClr val="000000"/>
                </a:solidFill>
                <a:effectLst/>
                <a:latin typeface="Consolas" panose="020B0609020204030204" pitchFamily="49" charset="0"/>
              </a:rPr>
            </a:br>
            <a:r>
              <a:rPr lang="en-US" sz="3600" b="0" i="0" dirty="0">
                <a:solidFill>
                  <a:srgbClr val="000000"/>
                </a:solidFill>
                <a:effectLst/>
                <a:latin typeface="Consolas" panose="020B0609020204030204" pitchFamily="49" charset="0"/>
              </a:rPr>
              <a:t>p1 = Person(</a:t>
            </a:r>
            <a:r>
              <a:rPr lang="en-US" sz="3600" b="0" i="0" dirty="0">
                <a:solidFill>
                  <a:srgbClr val="A52A2A"/>
                </a:solidFill>
                <a:effectLst/>
                <a:latin typeface="Consolas" panose="020B0609020204030204" pitchFamily="49" charset="0"/>
              </a:rPr>
              <a:t>"John"</a:t>
            </a:r>
            <a:r>
              <a:rPr lang="en-US" sz="3600" b="0" i="0" dirty="0">
                <a:solidFill>
                  <a:srgbClr val="000000"/>
                </a:solidFill>
                <a:effectLst/>
                <a:latin typeface="Consolas" panose="020B0609020204030204" pitchFamily="49" charset="0"/>
              </a:rPr>
              <a:t>, </a:t>
            </a:r>
            <a:r>
              <a:rPr lang="en-US" sz="3600" b="0" i="0" dirty="0">
                <a:solidFill>
                  <a:srgbClr val="FF0000"/>
                </a:solidFill>
                <a:effectLst/>
                <a:latin typeface="Consolas" panose="020B0609020204030204" pitchFamily="49" charset="0"/>
              </a:rPr>
              <a:t>36</a:t>
            </a:r>
            <a:r>
              <a:rPr lang="en-US" sz="3600" b="0" i="0" dirty="0">
                <a:solidFill>
                  <a:srgbClr val="000000"/>
                </a:solidFill>
                <a:effectLst/>
                <a:latin typeface="Consolas" panose="020B0609020204030204" pitchFamily="49" charset="0"/>
              </a:rPr>
              <a:t>)</a:t>
            </a:r>
            <a:br>
              <a:rPr lang="en-US" sz="3600" b="0" i="0" dirty="0">
                <a:solidFill>
                  <a:srgbClr val="000000"/>
                </a:solidFill>
                <a:effectLst/>
                <a:latin typeface="Consolas" panose="020B0609020204030204" pitchFamily="49" charset="0"/>
              </a:rPr>
            </a:br>
            <a:br>
              <a:rPr lang="en-US" sz="3600" b="0" i="0" dirty="0">
                <a:solidFill>
                  <a:srgbClr val="000000"/>
                </a:solidFill>
                <a:effectLst/>
                <a:latin typeface="Consolas" panose="020B0609020204030204" pitchFamily="49" charset="0"/>
              </a:rPr>
            </a:br>
            <a:r>
              <a:rPr lang="en-US" sz="3600" b="0" i="0" dirty="0">
                <a:solidFill>
                  <a:srgbClr val="0000CD"/>
                </a:solidFill>
                <a:effectLst/>
                <a:latin typeface="Consolas" panose="020B0609020204030204" pitchFamily="49" charset="0"/>
              </a:rPr>
              <a:t>print</a:t>
            </a:r>
            <a:r>
              <a:rPr lang="en-US" sz="3600" b="0" i="0" dirty="0">
                <a:solidFill>
                  <a:srgbClr val="000000"/>
                </a:solidFill>
                <a:effectLst/>
                <a:latin typeface="Consolas" panose="020B0609020204030204" pitchFamily="49" charset="0"/>
              </a:rPr>
              <a:t>(p1.name)</a:t>
            </a:r>
            <a:br>
              <a:rPr lang="en-US" sz="3600" b="0" i="0" dirty="0">
                <a:solidFill>
                  <a:srgbClr val="000000"/>
                </a:solidFill>
                <a:effectLst/>
                <a:latin typeface="Consolas" panose="020B0609020204030204" pitchFamily="49" charset="0"/>
              </a:rPr>
            </a:br>
            <a:r>
              <a:rPr lang="en-US" sz="3600" b="0" i="0" dirty="0">
                <a:solidFill>
                  <a:srgbClr val="0000CD"/>
                </a:solidFill>
                <a:effectLst/>
                <a:latin typeface="Consolas" panose="020B0609020204030204" pitchFamily="49" charset="0"/>
              </a:rPr>
              <a:t>print</a:t>
            </a:r>
            <a:r>
              <a:rPr lang="en-US" sz="3600" b="0" i="0" dirty="0">
                <a:solidFill>
                  <a:srgbClr val="000000"/>
                </a:solidFill>
                <a:effectLst/>
                <a:latin typeface="Consolas" panose="020B0609020204030204" pitchFamily="49" charset="0"/>
              </a:rPr>
              <a:t>(p1.age)</a:t>
            </a:r>
          </a:p>
        </p:txBody>
      </p:sp>
      <p:sp>
        <p:nvSpPr>
          <p:cNvPr id="20" name="Rectangle 1">
            <a:extLst>
              <a:ext uri="{FF2B5EF4-FFF2-40B4-BE49-F238E27FC236}">
                <a16:creationId xmlns:a16="http://schemas.microsoft.com/office/drawing/2014/main" id="{49376621-BAC8-4B2D-83CD-FED973340F25}"/>
              </a:ext>
            </a:extLst>
          </p:cNvPr>
          <p:cNvSpPr>
            <a:spLocks noChangeArrowheads="1"/>
          </p:cNvSpPr>
          <p:nvPr/>
        </p:nvSpPr>
        <p:spPr bwMode="auto">
          <a:xfrm>
            <a:off x="11804650" y="6111875"/>
            <a:ext cx="6102350" cy="156966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000000"/>
                </a:solidFill>
                <a:effectLst/>
                <a:latin typeface="Verdana" panose="020B0604030504040204" pitchFamily="34" charset="0"/>
              </a:rPr>
              <a:t>Note:</a:t>
            </a:r>
            <a:r>
              <a:rPr kumimoji="0" lang="en-US" altLang="en-US" sz="2400" b="0" i="0" u="none" strike="noStrike" cap="none" normalizeH="0" baseline="0">
                <a:ln>
                  <a:noFill/>
                </a:ln>
                <a:solidFill>
                  <a:srgbClr val="000000"/>
                </a:solidFill>
                <a:effectLst/>
                <a:latin typeface="Verdana" panose="020B0604030504040204" pitchFamily="34" charset="0"/>
              </a:rPr>
              <a:t> The </a:t>
            </a:r>
            <a:r>
              <a:rPr kumimoji="0" lang="en-US" altLang="en-US" sz="2400" b="0" i="0" u="none" strike="noStrike" cap="none" normalizeH="0" baseline="0">
                <a:ln>
                  <a:noFill/>
                </a:ln>
                <a:solidFill>
                  <a:srgbClr val="DC143C"/>
                </a:solidFill>
                <a:effectLst/>
                <a:latin typeface="Consolas" panose="020B0609020204030204" pitchFamily="49" charset="0"/>
              </a:rPr>
              <a:t>__init__()</a:t>
            </a:r>
            <a:r>
              <a:rPr kumimoji="0" lang="en-US" altLang="en-US" sz="2400" b="0" i="0" u="none" strike="noStrike" cap="none" normalizeH="0" baseline="0">
                <a:ln>
                  <a:noFill/>
                </a:ln>
                <a:solidFill>
                  <a:srgbClr val="000000"/>
                </a:solidFill>
                <a:effectLst/>
                <a:latin typeface="Verdana" panose="020B0604030504040204" pitchFamily="34" charset="0"/>
              </a:rPr>
              <a:t> function is called automatically every time the class is being used to create a new object.</a:t>
            </a:r>
            <a:r>
              <a:rPr kumimoji="0" lang="en-US" altLang="en-US" sz="2400" b="0" i="0" u="none" strike="noStrike" cap="none" normalizeH="0" baseline="0">
                <a:ln>
                  <a:noFill/>
                </a:ln>
                <a:solidFill>
                  <a:schemeClr val="tx1"/>
                </a:solidFill>
                <a:effectLst/>
              </a:rPr>
              <a:t> </a:t>
            </a:r>
          </a:p>
        </p:txBody>
      </p:sp>
      <p:sp>
        <p:nvSpPr>
          <p:cNvPr id="21" name="Номер слайда 20">
            <a:extLst>
              <a:ext uri="{FF2B5EF4-FFF2-40B4-BE49-F238E27FC236}">
                <a16:creationId xmlns:a16="http://schemas.microsoft.com/office/drawing/2014/main" id="{957422B9-77FC-47D6-AFF5-FC2A46C821FE}"/>
              </a:ext>
            </a:extLst>
          </p:cNvPr>
          <p:cNvSpPr>
            <a:spLocks noGrp="1"/>
          </p:cNvSpPr>
          <p:nvPr>
            <p:ph type="sldNum" sz="quarter" idx="7"/>
          </p:nvPr>
        </p:nvSpPr>
        <p:spPr/>
        <p:txBody>
          <a:bodyPr/>
          <a:lstStyle/>
          <a:p>
            <a:fld id="{B6F15528-21DE-4FAA-801E-634DDDAF4B2B}"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265D0133-7940-4580-9CA5-6876FAC6EF03}"/>
              </a:ext>
            </a:extLst>
          </p:cNvPr>
          <p:cNvSpPr txBox="1"/>
          <p:nvPr/>
        </p:nvSpPr>
        <p:spPr>
          <a:xfrm>
            <a:off x="1974850" y="854075"/>
            <a:ext cx="16306800" cy="7848302"/>
          </a:xfrm>
          <a:prstGeom prst="rect">
            <a:avLst/>
          </a:prstGeom>
          <a:noFill/>
        </p:spPr>
        <p:txBody>
          <a:bodyPr wrap="square">
            <a:spAutoFit/>
          </a:bodyPr>
          <a:lstStyle/>
          <a:p>
            <a:pPr algn="l"/>
            <a:r>
              <a:rPr lang="en-US" sz="3600" b="0" i="0" dirty="0">
                <a:solidFill>
                  <a:srgbClr val="000000"/>
                </a:solidFill>
                <a:effectLst/>
                <a:latin typeface="Segoe UI" panose="020B0502040204020203" pitchFamily="34" charset="0"/>
              </a:rPr>
              <a:t>Example</a:t>
            </a:r>
          </a:p>
          <a:p>
            <a:pPr algn="l"/>
            <a:r>
              <a:rPr lang="en-US" sz="3600" b="0" i="0" dirty="0">
                <a:solidFill>
                  <a:srgbClr val="000000"/>
                </a:solidFill>
                <a:effectLst/>
                <a:latin typeface="Verdana" panose="020B0604030504040204" pitchFamily="34" charset="0"/>
              </a:rPr>
              <a:t>Insert a function that prints a greeting, and execute it on the p1 object:</a:t>
            </a:r>
          </a:p>
          <a:p>
            <a:pPr algn="l"/>
            <a:endParaRPr lang="en-US" sz="3600" b="0" i="0" dirty="0">
              <a:solidFill>
                <a:srgbClr val="000000"/>
              </a:solidFill>
              <a:effectLst/>
              <a:latin typeface="Verdana" panose="020B0604030504040204" pitchFamily="34" charset="0"/>
            </a:endParaRPr>
          </a:p>
          <a:p>
            <a:pPr algn="l"/>
            <a:r>
              <a:rPr lang="en-US" sz="3600" b="0" i="0" dirty="0">
                <a:solidFill>
                  <a:srgbClr val="0000CD"/>
                </a:solidFill>
                <a:effectLst/>
                <a:latin typeface="Consolas" panose="020B0609020204030204" pitchFamily="49" charset="0"/>
              </a:rPr>
              <a:t>class</a:t>
            </a:r>
            <a:r>
              <a:rPr lang="en-US" sz="3600" b="0" i="0" dirty="0">
                <a:solidFill>
                  <a:srgbClr val="000000"/>
                </a:solidFill>
                <a:effectLst/>
                <a:latin typeface="Consolas" panose="020B0609020204030204" pitchFamily="49" charset="0"/>
              </a:rPr>
              <a:t> Person:</a:t>
            </a:r>
            <a:br>
              <a:rPr lang="en-US" sz="3600" b="0" i="0" dirty="0">
                <a:solidFill>
                  <a:srgbClr val="000000"/>
                </a:solidFill>
                <a:effectLst/>
                <a:latin typeface="Consolas" panose="020B0609020204030204" pitchFamily="49" charset="0"/>
              </a:rPr>
            </a:br>
            <a:r>
              <a:rPr lang="en-US" sz="3600" b="0" i="0" dirty="0">
                <a:solidFill>
                  <a:srgbClr val="000000"/>
                </a:solidFill>
                <a:effectLst/>
                <a:latin typeface="Consolas" panose="020B0609020204030204" pitchFamily="49" charset="0"/>
              </a:rPr>
              <a:t>  </a:t>
            </a:r>
            <a:r>
              <a:rPr lang="en-US" sz="3600" b="0" i="0" dirty="0">
                <a:solidFill>
                  <a:srgbClr val="0000CD"/>
                </a:solidFill>
                <a:effectLst/>
                <a:latin typeface="Consolas" panose="020B0609020204030204" pitchFamily="49" charset="0"/>
              </a:rPr>
              <a:t>def</a:t>
            </a:r>
            <a:r>
              <a:rPr lang="en-US" sz="3600" b="0" i="0" dirty="0">
                <a:solidFill>
                  <a:srgbClr val="000000"/>
                </a:solidFill>
                <a:effectLst/>
                <a:latin typeface="Consolas" panose="020B0609020204030204" pitchFamily="49" charset="0"/>
              </a:rPr>
              <a:t> __</a:t>
            </a:r>
            <a:r>
              <a:rPr lang="en-US" sz="3600" b="0" i="0" dirty="0" err="1">
                <a:solidFill>
                  <a:srgbClr val="000000"/>
                </a:solidFill>
                <a:effectLst/>
                <a:latin typeface="Consolas" panose="020B0609020204030204" pitchFamily="49" charset="0"/>
              </a:rPr>
              <a:t>init</a:t>
            </a:r>
            <a:r>
              <a:rPr lang="en-US" sz="3600" b="0" i="0" dirty="0">
                <a:solidFill>
                  <a:srgbClr val="000000"/>
                </a:solidFill>
                <a:effectLst/>
                <a:latin typeface="Consolas" panose="020B0609020204030204" pitchFamily="49" charset="0"/>
              </a:rPr>
              <a:t>__(self, name, age):</a:t>
            </a:r>
            <a:br>
              <a:rPr lang="en-US" sz="3600" b="0" i="0" dirty="0">
                <a:solidFill>
                  <a:srgbClr val="000000"/>
                </a:solidFill>
                <a:effectLst/>
                <a:latin typeface="Consolas" panose="020B0609020204030204" pitchFamily="49" charset="0"/>
              </a:rPr>
            </a:br>
            <a:r>
              <a:rPr lang="en-US" sz="3600" b="0" i="0" dirty="0">
                <a:solidFill>
                  <a:srgbClr val="000000"/>
                </a:solidFill>
                <a:effectLst/>
                <a:latin typeface="Consolas" panose="020B0609020204030204" pitchFamily="49" charset="0"/>
              </a:rPr>
              <a:t>    self.name = name</a:t>
            </a:r>
            <a:br>
              <a:rPr lang="en-US" sz="3600" b="0" i="0" dirty="0">
                <a:solidFill>
                  <a:srgbClr val="000000"/>
                </a:solidFill>
                <a:effectLst/>
                <a:latin typeface="Consolas" panose="020B0609020204030204" pitchFamily="49" charset="0"/>
              </a:rPr>
            </a:br>
            <a:r>
              <a:rPr lang="en-US" sz="3600" b="0" i="0" dirty="0">
                <a:solidFill>
                  <a:srgbClr val="000000"/>
                </a:solidFill>
                <a:effectLst/>
                <a:latin typeface="Consolas" panose="020B0609020204030204" pitchFamily="49" charset="0"/>
              </a:rPr>
              <a:t>    </a:t>
            </a:r>
            <a:r>
              <a:rPr lang="en-US" sz="3600" b="0" i="0" dirty="0" err="1">
                <a:solidFill>
                  <a:srgbClr val="000000"/>
                </a:solidFill>
                <a:effectLst/>
                <a:latin typeface="Consolas" panose="020B0609020204030204" pitchFamily="49" charset="0"/>
              </a:rPr>
              <a:t>self.age</a:t>
            </a:r>
            <a:r>
              <a:rPr lang="en-US" sz="3600" b="0" i="0" dirty="0">
                <a:solidFill>
                  <a:srgbClr val="000000"/>
                </a:solidFill>
                <a:effectLst/>
                <a:latin typeface="Consolas" panose="020B0609020204030204" pitchFamily="49" charset="0"/>
              </a:rPr>
              <a:t> = age</a:t>
            </a:r>
            <a:br>
              <a:rPr lang="en-US" sz="3600" b="0" i="0" dirty="0">
                <a:solidFill>
                  <a:srgbClr val="000000"/>
                </a:solidFill>
                <a:effectLst/>
                <a:latin typeface="Consolas" panose="020B0609020204030204" pitchFamily="49" charset="0"/>
              </a:rPr>
            </a:br>
            <a:br>
              <a:rPr lang="en-US" sz="3600" b="0" i="0" dirty="0">
                <a:solidFill>
                  <a:srgbClr val="000000"/>
                </a:solidFill>
                <a:effectLst/>
                <a:latin typeface="Consolas" panose="020B0609020204030204" pitchFamily="49" charset="0"/>
              </a:rPr>
            </a:br>
            <a:r>
              <a:rPr lang="en-US" sz="3600" b="0" i="0" dirty="0">
                <a:solidFill>
                  <a:srgbClr val="000000"/>
                </a:solidFill>
                <a:effectLst/>
                <a:latin typeface="Consolas" panose="020B0609020204030204" pitchFamily="49" charset="0"/>
              </a:rPr>
              <a:t>  </a:t>
            </a:r>
            <a:r>
              <a:rPr lang="en-US" sz="3600" b="0" i="0" dirty="0">
                <a:solidFill>
                  <a:srgbClr val="0000CD"/>
                </a:solidFill>
                <a:effectLst/>
                <a:latin typeface="Consolas" panose="020B0609020204030204" pitchFamily="49" charset="0"/>
              </a:rPr>
              <a:t>def</a:t>
            </a:r>
            <a:r>
              <a:rPr lang="en-US" sz="3600" b="0" i="0" dirty="0">
                <a:solidFill>
                  <a:srgbClr val="000000"/>
                </a:solidFill>
                <a:effectLst/>
                <a:latin typeface="Consolas" panose="020B0609020204030204" pitchFamily="49" charset="0"/>
              </a:rPr>
              <a:t> </a:t>
            </a:r>
            <a:r>
              <a:rPr lang="en-US" sz="3600" b="0" i="0" dirty="0" err="1">
                <a:solidFill>
                  <a:srgbClr val="000000"/>
                </a:solidFill>
                <a:effectLst/>
                <a:latin typeface="Consolas" panose="020B0609020204030204" pitchFamily="49" charset="0"/>
              </a:rPr>
              <a:t>myfunc</a:t>
            </a:r>
            <a:r>
              <a:rPr lang="en-US" sz="3600" b="0" i="0" dirty="0">
                <a:solidFill>
                  <a:srgbClr val="000000"/>
                </a:solidFill>
                <a:effectLst/>
                <a:latin typeface="Consolas" panose="020B0609020204030204" pitchFamily="49" charset="0"/>
              </a:rPr>
              <a:t>(self):</a:t>
            </a:r>
            <a:br>
              <a:rPr lang="en-US" sz="3600" b="0" i="0" dirty="0">
                <a:solidFill>
                  <a:srgbClr val="000000"/>
                </a:solidFill>
                <a:effectLst/>
                <a:latin typeface="Consolas" panose="020B0609020204030204" pitchFamily="49" charset="0"/>
              </a:rPr>
            </a:br>
            <a:r>
              <a:rPr lang="en-US" sz="3600" b="0" i="0" dirty="0">
                <a:solidFill>
                  <a:srgbClr val="000000"/>
                </a:solidFill>
                <a:effectLst/>
                <a:latin typeface="Consolas" panose="020B0609020204030204" pitchFamily="49" charset="0"/>
              </a:rPr>
              <a:t>    </a:t>
            </a:r>
            <a:r>
              <a:rPr lang="en-US" sz="3600" b="0" i="0" dirty="0">
                <a:solidFill>
                  <a:srgbClr val="0000CD"/>
                </a:solidFill>
                <a:effectLst/>
                <a:latin typeface="Consolas" panose="020B0609020204030204" pitchFamily="49" charset="0"/>
              </a:rPr>
              <a:t>print</a:t>
            </a:r>
            <a:r>
              <a:rPr lang="en-US" sz="3600" b="0" i="0" dirty="0">
                <a:solidFill>
                  <a:srgbClr val="000000"/>
                </a:solidFill>
                <a:effectLst/>
                <a:latin typeface="Consolas" panose="020B0609020204030204" pitchFamily="49" charset="0"/>
              </a:rPr>
              <a:t>(</a:t>
            </a:r>
            <a:r>
              <a:rPr lang="en-US" sz="3600" b="0" i="0" dirty="0">
                <a:solidFill>
                  <a:srgbClr val="A52A2A"/>
                </a:solidFill>
                <a:effectLst/>
                <a:latin typeface="Consolas" panose="020B0609020204030204" pitchFamily="49" charset="0"/>
              </a:rPr>
              <a:t>"Hello my name is "</a:t>
            </a:r>
            <a:r>
              <a:rPr lang="en-US" sz="3600" b="0" i="0" dirty="0">
                <a:solidFill>
                  <a:srgbClr val="000000"/>
                </a:solidFill>
                <a:effectLst/>
                <a:latin typeface="Consolas" panose="020B0609020204030204" pitchFamily="49" charset="0"/>
              </a:rPr>
              <a:t> + self.name)</a:t>
            </a:r>
            <a:br>
              <a:rPr lang="en-US" sz="3600" b="0" i="0" dirty="0">
                <a:solidFill>
                  <a:srgbClr val="000000"/>
                </a:solidFill>
                <a:effectLst/>
                <a:latin typeface="Consolas" panose="020B0609020204030204" pitchFamily="49" charset="0"/>
              </a:rPr>
            </a:br>
            <a:br>
              <a:rPr lang="en-US" sz="3600" b="0" i="0" dirty="0">
                <a:solidFill>
                  <a:srgbClr val="000000"/>
                </a:solidFill>
                <a:effectLst/>
                <a:latin typeface="Consolas" panose="020B0609020204030204" pitchFamily="49" charset="0"/>
              </a:rPr>
            </a:br>
            <a:r>
              <a:rPr lang="en-US" sz="3600" b="0" i="0" dirty="0">
                <a:solidFill>
                  <a:srgbClr val="000000"/>
                </a:solidFill>
                <a:effectLst/>
                <a:latin typeface="Consolas" panose="020B0609020204030204" pitchFamily="49" charset="0"/>
              </a:rPr>
              <a:t>p1 = Person(</a:t>
            </a:r>
            <a:r>
              <a:rPr lang="en-US" sz="3600" b="0" i="0" dirty="0">
                <a:solidFill>
                  <a:srgbClr val="A52A2A"/>
                </a:solidFill>
                <a:effectLst/>
                <a:latin typeface="Consolas" panose="020B0609020204030204" pitchFamily="49" charset="0"/>
              </a:rPr>
              <a:t>"John"</a:t>
            </a:r>
            <a:r>
              <a:rPr lang="en-US" sz="3600" b="0" i="0" dirty="0">
                <a:solidFill>
                  <a:srgbClr val="000000"/>
                </a:solidFill>
                <a:effectLst/>
                <a:latin typeface="Consolas" panose="020B0609020204030204" pitchFamily="49" charset="0"/>
              </a:rPr>
              <a:t>, </a:t>
            </a:r>
            <a:r>
              <a:rPr lang="en-US" sz="3600" b="0" i="0" dirty="0">
                <a:solidFill>
                  <a:srgbClr val="FF0000"/>
                </a:solidFill>
                <a:effectLst/>
                <a:latin typeface="Consolas" panose="020B0609020204030204" pitchFamily="49" charset="0"/>
              </a:rPr>
              <a:t>36</a:t>
            </a:r>
            <a:r>
              <a:rPr lang="en-US" sz="3600" b="0" i="0" dirty="0">
                <a:solidFill>
                  <a:srgbClr val="000000"/>
                </a:solidFill>
                <a:effectLst/>
                <a:latin typeface="Consolas" panose="020B0609020204030204" pitchFamily="49" charset="0"/>
              </a:rPr>
              <a:t>)</a:t>
            </a:r>
            <a:br>
              <a:rPr lang="en-US" sz="3600" b="0" i="0" dirty="0">
                <a:solidFill>
                  <a:srgbClr val="000000"/>
                </a:solidFill>
                <a:effectLst/>
                <a:latin typeface="Consolas" panose="020B0609020204030204" pitchFamily="49" charset="0"/>
              </a:rPr>
            </a:br>
            <a:r>
              <a:rPr lang="en-US" sz="3600" b="0" i="0" dirty="0">
                <a:solidFill>
                  <a:srgbClr val="000000"/>
                </a:solidFill>
                <a:effectLst/>
                <a:latin typeface="Consolas" panose="020B0609020204030204" pitchFamily="49" charset="0"/>
              </a:rPr>
              <a:t>p1.myfunc()</a:t>
            </a:r>
          </a:p>
        </p:txBody>
      </p:sp>
      <p:sp>
        <p:nvSpPr>
          <p:cNvPr id="2" name="Rectangle 1">
            <a:extLst>
              <a:ext uri="{FF2B5EF4-FFF2-40B4-BE49-F238E27FC236}">
                <a16:creationId xmlns:a16="http://schemas.microsoft.com/office/drawing/2014/main" id="{D1C4044B-813B-4CA5-9D87-7C960F82AA73}"/>
              </a:ext>
            </a:extLst>
          </p:cNvPr>
          <p:cNvSpPr>
            <a:spLocks noChangeArrowheads="1"/>
          </p:cNvSpPr>
          <p:nvPr/>
        </p:nvSpPr>
        <p:spPr bwMode="auto">
          <a:xfrm>
            <a:off x="13557250" y="3825875"/>
            <a:ext cx="5251450" cy="224676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a:ln>
                  <a:noFill/>
                </a:ln>
                <a:solidFill>
                  <a:srgbClr val="000000"/>
                </a:solidFill>
                <a:effectLst/>
                <a:latin typeface="Verdana" panose="020B0604030504040204" pitchFamily="34" charset="0"/>
              </a:rPr>
              <a:t>Note:</a:t>
            </a:r>
            <a:r>
              <a:rPr kumimoji="0" lang="en-US" altLang="en-US" sz="2800" b="0" i="0" u="none" strike="noStrike" cap="none" normalizeH="0" baseline="0">
                <a:ln>
                  <a:noFill/>
                </a:ln>
                <a:solidFill>
                  <a:srgbClr val="000000"/>
                </a:solidFill>
                <a:effectLst/>
                <a:latin typeface="Verdana" panose="020B0604030504040204" pitchFamily="34" charset="0"/>
              </a:rPr>
              <a:t> The </a:t>
            </a:r>
            <a:r>
              <a:rPr kumimoji="0" lang="en-US" altLang="en-US" sz="2800" b="0" i="0" u="none" strike="noStrike" cap="none" normalizeH="0" baseline="0">
                <a:ln>
                  <a:noFill/>
                </a:ln>
                <a:solidFill>
                  <a:srgbClr val="DC143C"/>
                </a:solidFill>
                <a:effectLst/>
                <a:latin typeface="Consolas" panose="020B0609020204030204" pitchFamily="49" charset="0"/>
              </a:rPr>
              <a:t>self</a:t>
            </a:r>
            <a:r>
              <a:rPr kumimoji="0" lang="en-US" altLang="en-US" sz="2800" b="0" i="0" u="none" strike="noStrike" cap="none" normalizeH="0" baseline="0">
                <a:ln>
                  <a:noFill/>
                </a:ln>
                <a:solidFill>
                  <a:srgbClr val="000000"/>
                </a:solidFill>
                <a:effectLst/>
                <a:latin typeface="Verdana" panose="020B0604030504040204" pitchFamily="34" charset="0"/>
              </a:rPr>
              <a:t> parameter is a reference to the current instance of the class, and is used to access variables that belong to the class.</a:t>
            </a:r>
            <a:r>
              <a:rPr kumimoji="0" lang="en-US" altLang="en-US" sz="2800" b="0" i="0" u="none" strike="noStrike" cap="none" normalizeH="0" baseline="0">
                <a:ln>
                  <a:noFill/>
                </a:ln>
                <a:solidFill>
                  <a:schemeClr val="tx1"/>
                </a:solidFill>
                <a:effectLst/>
              </a:rPr>
              <a:t> </a:t>
            </a:r>
          </a:p>
        </p:txBody>
      </p:sp>
      <p:sp>
        <p:nvSpPr>
          <p:cNvPr id="3" name="Номер слайда 2">
            <a:extLst>
              <a:ext uri="{FF2B5EF4-FFF2-40B4-BE49-F238E27FC236}">
                <a16:creationId xmlns:a16="http://schemas.microsoft.com/office/drawing/2014/main" id="{DCAC683A-138A-4AF4-8E75-71BCA1069389}"/>
              </a:ext>
            </a:extLst>
          </p:cNvPr>
          <p:cNvSpPr>
            <a:spLocks noGrp="1"/>
          </p:cNvSpPr>
          <p:nvPr>
            <p:ph type="sldNum" sz="quarter" idx="7"/>
          </p:nvPr>
        </p:nvSpPr>
        <p:spPr/>
        <p:txBody>
          <a:bodyPr/>
          <a:lstStyle/>
          <a:p>
            <a:fld id="{B6F15528-21DE-4FAA-801E-634DDDAF4B2B}" type="slidenum">
              <a:rPr lang="en-US" smtClean="0"/>
              <a:t>18</a:t>
            </a:fld>
            <a:endParaRPr lang="en-US"/>
          </a:p>
        </p:txBody>
      </p:sp>
    </p:spTree>
    <p:extLst>
      <p:ext uri="{BB962C8B-B14F-4D97-AF65-F5344CB8AC3E}">
        <p14:creationId xmlns:p14="http://schemas.microsoft.com/office/powerpoint/2010/main" val="3439114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0450" y="0"/>
            <a:ext cx="28271767" cy="2241079"/>
          </a:xfrm>
          <a:prstGeom prst="rect">
            <a:avLst/>
          </a:prstGeom>
        </p:spPr>
        <p:txBody>
          <a:bodyPr vert="horz" wrap="square" lIns="0" tIns="1026113" rIns="0" bIns="0" rtlCol="0" anchor="ctr">
            <a:spAutoFit/>
          </a:bodyPr>
          <a:lstStyle/>
          <a:p>
            <a:pPr algn="l"/>
            <a:r>
              <a:rPr lang="en-US" b="0" i="0" dirty="0">
                <a:solidFill>
                  <a:srgbClr val="000000"/>
                </a:solidFill>
                <a:effectLst/>
                <a:latin typeface="Segoe UI" panose="020B0502040204020203" pitchFamily="34" charset="0"/>
              </a:rPr>
              <a:t>The self Parameter</a:t>
            </a:r>
          </a:p>
        </p:txBody>
      </p:sp>
      <p:sp>
        <p:nvSpPr>
          <p:cNvPr id="5" name="object 5"/>
          <p:cNvSpPr txBox="1">
            <a:spLocks noGrp="1"/>
          </p:cNvSpPr>
          <p:nvPr>
            <p:ph type="sldNum" sz="quarter" idx="7"/>
          </p:nvPr>
        </p:nvSpPr>
        <p:spPr>
          <a:prstGeom prst="rect">
            <a:avLst/>
          </a:prstGeom>
        </p:spPr>
        <p:txBody>
          <a:bodyPr vert="horz" wrap="square" lIns="0" tIns="0" rIns="0" bIns="0" rtlCol="0" anchor="ctr">
            <a:spAutoFit/>
          </a:bodyPr>
          <a:lstStyle/>
          <a:p>
            <a:pPr marL="41887"/>
            <a:fld id="{81D60167-4931-47E6-BA6A-407CBD079E47}" type="slidenum">
              <a:rPr spc="-16" dirty="0"/>
              <a:pPr marL="41887"/>
              <a:t>19</a:t>
            </a:fld>
            <a:endParaRPr spc="-16" dirty="0"/>
          </a:p>
        </p:txBody>
      </p:sp>
      <p:sp>
        <p:nvSpPr>
          <p:cNvPr id="4" name="Rectangle 1">
            <a:extLst>
              <a:ext uri="{FF2B5EF4-FFF2-40B4-BE49-F238E27FC236}">
                <a16:creationId xmlns:a16="http://schemas.microsoft.com/office/drawing/2014/main" id="{55CA6B94-DB27-415A-B789-BA8921C0CBF6}"/>
              </a:ext>
            </a:extLst>
          </p:cNvPr>
          <p:cNvSpPr>
            <a:spLocks noChangeArrowheads="1"/>
          </p:cNvSpPr>
          <p:nvPr/>
        </p:nvSpPr>
        <p:spPr bwMode="auto">
          <a:xfrm>
            <a:off x="592900" y="2145651"/>
            <a:ext cx="18288000" cy="753661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4742" rIns="0" bIns="10474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Verdana" panose="020B0604030504040204" pitchFamily="34" charset="0"/>
              </a:rPr>
              <a:t>The </a:t>
            </a:r>
            <a:r>
              <a:rPr kumimoji="0" lang="en-US" altLang="en-US" sz="2800" b="0" i="0" u="none" strike="noStrike" cap="none" normalizeH="0" baseline="0" dirty="0">
                <a:ln>
                  <a:noFill/>
                </a:ln>
                <a:solidFill>
                  <a:srgbClr val="DC143C"/>
                </a:solidFill>
                <a:effectLst/>
                <a:latin typeface="Consolas" panose="020B0609020204030204" pitchFamily="49" charset="0"/>
              </a:rPr>
              <a:t>self</a:t>
            </a:r>
            <a:r>
              <a:rPr kumimoji="0" lang="en-US" altLang="en-US" sz="2800" b="0" i="0" u="none" strike="noStrike" cap="none" normalizeH="0" baseline="0" dirty="0">
                <a:ln>
                  <a:noFill/>
                </a:ln>
                <a:solidFill>
                  <a:srgbClr val="000000"/>
                </a:solidFill>
                <a:effectLst/>
                <a:latin typeface="Verdana" panose="020B0604030504040204" pitchFamily="34" charset="0"/>
              </a:rPr>
              <a:t> parameter is a reference to the current instance of the class, and is used to access variables that belongs to the class.</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Verdana" panose="020B0604030504040204" pitchFamily="34" charset="0"/>
              </a:rPr>
              <a:t>It does not have to be named </a:t>
            </a:r>
            <a:r>
              <a:rPr kumimoji="0" lang="en-US" altLang="en-US" sz="2800" b="0" i="0" u="none" strike="noStrike" cap="none" normalizeH="0" baseline="0" dirty="0">
                <a:ln>
                  <a:noFill/>
                </a:ln>
                <a:solidFill>
                  <a:srgbClr val="DC143C"/>
                </a:solidFill>
                <a:effectLst/>
                <a:latin typeface="Consolas" panose="020B0609020204030204" pitchFamily="49" charset="0"/>
              </a:rPr>
              <a:t>self</a:t>
            </a:r>
            <a:r>
              <a:rPr kumimoji="0" lang="en-US" altLang="en-US" sz="2800" b="0" i="0" u="none" strike="noStrike" cap="none" normalizeH="0" baseline="0" dirty="0">
                <a:ln>
                  <a:noFill/>
                </a:ln>
                <a:solidFill>
                  <a:srgbClr val="000000"/>
                </a:solidFill>
                <a:effectLst/>
                <a:latin typeface="Verdana" panose="020B0604030504040204" pitchFamily="34" charset="0"/>
              </a:rPr>
              <a:t> , you can call it whatever you like, but it has to be the first parameter of any function in the class:</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Verdana" panose="020B0604030504040204" pitchFamily="34" charset="0"/>
              </a:rPr>
              <a:t>Use the words </a:t>
            </a:r>
            <a:r>
              <a:rPr kumimoji="0" lang="en-US" altLang="en-US" sz="2800" b="0" i="1" u="none" strike="noStrike" cap="none" normalizeH="0" baseline="0" dirty="0" err="1">
                <a:ln>
                  <a:noFill/>
                </a:ln>
                <a:solidFill>
                  <a:srgbClr val="000000"/>
                </a:solidFill>
                <a:effectLst/>
                <a:latin typeface="Verdana" panose="020B0604030504040204" pitchFamily="34" charset="0"/>
              </a:rPr>
              <a:t>mysillyobject</a:t>
            </a:r>
            <a:r>
              <a:rPr kumimoji="0" lang="en-US" altLang="en-US" sz="2800" b="0" i="0" u="none" strike="noStrike" cap="none" normalizeH="0" baseline="0" dirty="0">
                <a:ln>
                  <a:noFill/>
                </a:ln>
                <a:solidFill>
                  <a:srgbClr val="000000"/>
                </a:solidFill>
                <a:effectLst/>
                <a:latin typeface="Verdana" panose="020B0604030504040204" pitchFamily="34" charset="0"/>
              </a:rPr>
              <a:t> and </a:t>
            </a:r>
            <a:r>
              <a:rPr kumimoji="0" lang="en-US" altLang="en-US" sz="2800" b="0" i="1" u="none" strike="noStrike" cap="none" normalizeH="0" baseline="0" dirty="0" err="1">
                <a:ln>
                  <a:noFill/>
                </a:ln>
                <a:solidFill>
                  <a:srgbClr val="000000"/>
                </a:solidFill>
                <a:effectLst/>
                <a:latin typeface="Verdana" panose="020B0604030504040204" pitchFamily="34" charset="0"/>
              </a:rPr>
              <a:t>abc</a:t>
            </a:r>
            <a:r>
              <a:rPr kumimoji="0" lang="en-US" altLang="en-US" sz="2800" b="0" i="0" u="none" strike="noStrike" cap="none" normalizeH="0" baseline="0" dirty="0">
                <a:ln>
                  <a:noFill/>
                </a:ln>
                <a:solidFill>
                  <a:srgbClr val="000000"/>
                </a:solidFill>
                <a:effectLst/>
                <a:latin typeface="Verdana" panose="020B0604030504040204" pitchFamily="34" charset="0"/>
              </a:rPr>
              <a:t> instead of </a:t>
            </a:r>
            <a:r>
              <a:rPr kumimoji="0" lang="en-US" altLang="en-US" sz="2800" b="0" i="1" u="none" strike="noStrike" cap="none" normalizeH="0" baseline="0" dirty="0">
                <a:ln>
                  <a:noFill/>
                </a:ln>
                <a:solidFill>
                  <a:srgbClr val="000000"/>
                </a:solidFill>
                <a:effectLst/>
                <a:latin typeface="Verdana" panose="020B0604030504040204" pitchFamily="34" charset="0"/>
              </a:rPr>
              <a:t>self</a:t>
            </a:r>
            <a:r>
              <a:rPr kumimoji="0" lang="en-US" altLang="en-US" sz="2800" b="0" i="0" u="none" strike="noStrike" cap="none" normalizeH="0" baseline="0" dirty="0">
                <a:ln>
                  <a:noFill/>
                </a:ln>
                <a:solidFill>
                  <a:srgbClr val="000000"/>
                </a:solidFill>
                <a:effectLst/>
                <a:latin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CD"/>
                </a:solidFill>
                <a:effectLst/>
                <a:latin typeface="Consolas" panose="020B0609020204030204" pitchFamily="49" charset="0"/>
              </a:rPr>
              <a:t>class</a:t>
            </a:r>
            <a:r>
              <a:rPr kumimoji="0" lang="en-US" altLang="en-US" sz="2800" b="0" i="0" u="none" strike="noStrike" cap="none" normalizeH="0" baseline="0" dirty="0">
                <a:ln>
                  <a:noFill/>
                </a:ln>
                <a:solidFill>
                  <a:srgbClr val="000000"/>
                </a:solidFill>
                <a:effectLst/>
                <a:latin typeface="Consolas" panose="020B0609020204030204" pitchFamily="49" charset="0"/>
              </a:rPr>
              <a:t> Person:</a:t>
            </a:r>
            <a:br>
              <a:rPr kumimoji="0" lang="en-US" altLang="en-US" sz="2800" b="0" i="0" u="none" strike="noStrike" cap="none" normalizeH="0" baseline="0" dirty="0">
                <a:ln>
                  <a:noFill/>
                </a:ln>
                <a:solidFill>
                  <a:srgbClr val="000000"/>
                </a:solidFill>
                <a:effectLst/>
                <a:latin typeface="Consolas" panose="020B0609020204030204" pitchFamily="49" charset="0"/>
              </a:rPr>
            </a:b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0000CD"/>
                </a:solidFill>
                <a:effectLst/>
                <a:latin typeface="Consolas" panose="020B0609020204030204" pitchFamily="49" charset="0"/>
              </a:rPr>
              <a:t>def</a:t>
            </a:r>
            <a:r>
              <a:rPr kumimoji="0" lang="en-US" altLang="en-US" sz="2800" b="0" i="0" u="none" strike="noStrike" cap="none" normalizeH="0" baseline="0" dirty="0">
                <a:ln>
                  <a:noFill/>
                </a:ln>
                <a:solidFill>
                  <a:srgbClr val="000000"/>
                </a:solidFill>
                <a:effectLst/>
                <a:latin typeface="Consolas" panose="020B0609020204030204" pitchFamily="49" charset="0"/>
              </a:rPr>
              <a:t> __</a:t>
            </a:r>
            <a:r>
              <a:rPr kumimoji="0" lang="en-US" altLang="en-US" sz="2800" b="0" i="0" u="none" strike="noStrike" cap="none" normalizeH="0" baseline="0" dirty="0" err="1">
                <a:ln>
                  <a:noFill/>
                </a:ln>
                <a:solidFill>
                  <a:srgbClr val="000000"/>
                </a:solidFill>
                <a:effectLst/>
                <a:latin typeface="Consolas" panose="020B0609020204030204" pitchFamily="49" charset="0"/>
              </a:rPr>
              <a:t>init</a:t>
            </a:r>
            <a:r>
              <a:rPr kumimoji="0" lang="en-US" altLang="en-US" sz="2800" b="0" i="0" u="none" strike="noStrike" cap="none" normalizeH="0" baseline="0" dirty="0">
                <a:ln>
                  <a:noFill/>
                </a:ln>
                <a:solidFill>
                  <a:srgbClr val="000000"/>
                </a:solidFill>
                <a:effectLst/>
                <a:latin typeface="Consolas" panose="020B0609020204030204" pitchFamily="49" charset="0"/>
              </a:rPr>
              <a:t>__(</a:t>
            </a:r>
            <a:r>
              <a:rPr kumimoji="0" lang="en-US" altLang="en-US" sz="2800" b="0" i="0" u="none" strike="noStrike" cap="none" normalizeH="0" baseline="0" dirty="0" err="1">
                <a:ln>
                  <a:noFill/>
                </a:ln>
                <a:solidFill>
                  <a:srgbClr val="000000"/>
                </a:solidFill>
                <a:effectLst/>
                <a:latin typeface="Consolas" panose="020B0609020204030204" pitchFamily="49" charset="0"/>
              </a:rPr>
              <a:t>mysillyobject</a:t>
            </a:r>
            <a:r>
              <a:rPr kumimoji="0" lang="en-US" altLang="en-US" sz="2800" b="0" i="0" u="none" strike="noStrike" cap="none" normalizeH="0" baseline="0" dirty="0">
                <a:ln>
                  <a:noFill/>
                </a:ln>
                <a:solidFill>
                  <a:srgbClr val="000000"/>
                </a:solidFill>
                <a:effectLst/>
                <a:latin typeface="Consolas" panose="020B0609020204030204" pitchFamily="49" charset="0"/>
              </a:rPr>
              <a:t>, name, age):</a:t>
            </a:r>
            <a:br>
              <a:rPr kumimoji="0" lang="en-US" altLang="en-US" sz="2800" b="0" i="0" u="none" strike="noStrike" cap="none" normalizeH="0" baseline="0" dirty="0">
                <a:ln>
                  <a:noFill/>
                </a:ln>
                <a:solidFill>
                  <a:srgbClr val="000000"/>
                </a:solidFill>
                <a:effectLst/>
                <a:latin typeface="Consolas" panose="020B0609020204030204" pitchFamily="49" charset="0"/>
              </a:rPr>
            </a:br>
            <a:r>
              <a:rPr kumimoji="0" lang="en-US" altLang="en-US" sz="2800" b="0" i="0" u="none" strike="noStrike" cap="none" normalizeH="0" baseline="0" dirty="0">
                <a:ln>
                  <a:noFill/>
                </a:ln>
                <a:solidFill>
                  <a:srgbClr val="000000"/>
                </a:solidFill>
                <a:effectLst/>
                <a:latin typeface="Consolas" panose="020B0609020204030204" pitchFamily="49" charset="0"/>
              </a:rPr>
              <a:t>    mysillyobject.name = name</a:t>
            </a:r>
            <a:br>
              <a:rPr kumimoji="0" lang="en-US" altLang="en-US" sz="2800" b="0" i="0" u="none" strike="noStrike" cap="none" normalizeH="0" baseline="0" dirty="0">
                <a:ln>
                  <a:noFill/>
                </a:ln>
                <a:solidFill>
                  <a:srgbClr val="000000"/>
                </a:solidFill>
                <a:effectLst/>
                <a:latin typeface="Consolas" panose="020B0609020204030204" pitchFamily="49" charset="0"/>
              </a:rPr>
            </a:b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rPr>
              <a:t>mysillyobject.age</a:t>
            </a:r>
            <a:r>
              <a:rPr kumimoji="0" lang="en-US" altLang="en-US" sz="2800" b="0" i="0" u="none" strike="noStrike" cap="none" normalizeH="0" baseline="0" dirty="0">
                <a:ln>
                  <a:noFill/>
                </a:ln>
                <a:solidFill>
                  <a:srgbClr val="000000"/>
                </a:solidFill>
                <a:effectLst/>
                <a:latin typeface="Consolas" panose="020B0609020204030204" pitchFamily="49" charset="0"/>
              </a:rPr>
              <a:t> = age</a:t>
            </a:r>
            <a:br>
              <a:rPr kumimoji="0" lang="en-US" altLang="en-US" sz="2800" b="0" i="0" u="none" strike="noStrike" cap="none" normalizeH="0" baseline="0" dirty="0">
                <a:ln>
                  <a:noFill/>
                </a:ln>
                <a:solidFill>
                  <a:srgbClr val="000000"/>
                </a:solidFill>
                <a:effectLst/>
                <a:latin typeface="Consolas" panose="020B0609020204030204" pitchFamily="49" charset="0"/>
              </a:rPr>
            </a:br>
            <a:br>
              <a:rPr kumimoji="0" lang="en-US" altLang="en-US" sz="2800" b="0" i="0" u="none" strike="noStrike" cap="none" normalizeH="0" baseline="0" dirty="0">
                <a:ln>
                  <a:noFill/>
                </a:ln>
                <a:solidFill>
                  <a:srgbClr val="000000"/>
                </a:solidFill>
                <a:effectLst/>
                <a:latin typeface="Consolas" panose="020B0609020204030204" pitchFamily="49" charset="0"/>
              </a:rPr>
            </a:b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0000CD"/>
                </a:solidFill>
                <a:effectLst/>
                <a:latin typeface="Consolas" panose="020B0609020204030204" pitchFamily="49" charset="0"/>
              </a:rPr>
              <a:t>def</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rPr>
              <a:t>myfunc</a:t>
            </a:r>
            <a:r>
              <a:rPr kumimoji="0" lang="en-US" altLang="en-US" sz="2800" b="0" i="0" u="none" strike="noStrike" cap="none" normalizeH="0" baseline="0" dirty="0">
                <a:ln>
                  <a:noFill/>
                </a:ln>
                <a:solidFill>
                  <a:srgbClr val="000000"/>
                </a:solidFill>
                <a:effectLst/>
                <a:latin typeface="Consolas" panose="020B0609020204030204" pitchFamily="49" charset="0"/>
              </a:rPr>
              <a:t>(</a:t>
            </a:r>
            <a:r>
              <a:rPr kumimoji="0" lang="en-US" altLang="en-US" sz="2800" b="0" i="0" u="none" strike="noStrike" cap="none" normalizeH="0" baseline="0" dirty="0" err="1">
                <a:ln>
                  <a:noFill/>
                </a:ln>
                <a:solidFill>
                  <a:srgbClr val="000000"/>
                </a:solidFill>
                <a:effectLst/>
                <a:latin typeface="Consolas" panose="020B0609020204030204" pitchFamily="49" charset="0"/>
              </a:rPr>
              <a:t>abc</a:t>
            </a:r>
            <a:r>
              <a:rPr kumimoji="0" lang="en-US" altLang="en-US" sz="2800" b="0" i="0" u="none" strike="noStrike" cap="none" normalizeH="0" baseline="0" dirty="0">
                <a:ln>
                  <a:noFill/>
                </a:ln>
                <a:solidFill>
                  <a:srgbClr val="000000"/>
                </a:solidFill>
                <a:effectLst/>
                <a:latin typeface="Consolas" panose="020B0609020204030204" pitchFamily="49" charset="0"/>
              </a:rPr>
              <a:t>):</a:t>
            </a:r>
            <a:br>
              <a:rPr kumimoji="0" lang="en-US" altLang="en-US" sz="2800" b="0" i="0" u="none" strike="noStrike" cap="none" normalizeH="0" baseline="0" dirty="0">
                <a:ln>
                  <a:noFill/>
                </a:ln>
                <a:solidFill>
                  <a:srgbClr val="000000"/>
                </a:solidFill>
                <a:effectLst/>
                <a:latin typeface="Consolas" panose="020B0609020204030204" pitchFamily="49" charset="0"/>
              </a:rPr>
            </a:b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0000CD"/>
                </a:solidFill>
                <a:effectLst/>
                <a:latin typeface="Consolas" panose="020B0609020204030204" pitchFamily="49" charset="0"/>
              </a:rPr>
              <a:t>print</a:t>
            </a:r>
            <a:r>
              <a:rPr kumimoji="0" lang="en-US" altLang="en-US" sz="2800" b="0" i="0" u="none" strike="noStrike" cap="none" normalizeH="0" baseline="0" dirty="0">
                <a:ln>
                  <a:noFill/>
                </a:ln>
                <a:solidFill>
                  <a:srgbClr val="000000"/>
                </a:solidFill>
                <a:effectLst/>
                <a:latin typeface="Consolas" panose="020B0609020204030204" pitchFamily="49" charset="0"/>
              </a:rPr>
              <a:t>(</a:t>
            </a:r>
            <a:r>
              <a:rPr kumimoji="0" lang="en-US" altLang="en-US" sz="2800" b="0" i="0" u="none" strike="noStrike" cap="none" normalizeH="0" baseline="0" dirty="0">
                <a:ln>
                  <a:noFill/>
                </a:ln>
                <a:solidFill>
                  <a:srgbClr val="A52A2A"/>
                </a:solidFill>
                <a:effectLst/>
                <a:latin typeface="Consolas" panose="020B0609020204030204" pitchFamily="49" charset="0"/>
              </a:rPr>
              <a:t>"Hello my name is "</a:t>
            </a:r>
            <a:r>
              <a:rPr kumimoji="0" lang="en-US" altLang="en-US" sz="2800" b="0" i="0" u="none" strike="noStrike" cap="none" normalizeH="0" baseline="0" dirty="0">
                <a:ln>
                  <a:noFill/>
                </a:ln>
                <a:solidFill>
                  <a:srgbClr val="000000"/>
                </a:solidFill>
                <a:effectLst/>
                <a:latin typeface="Consolas" panose="020B0609020204030204" pitchFamily="49" charset="0"/>
              </a:rPr>
              <a:t> + abc.name)</a:t>
            </a:r>
            <a:br>
              <a:rPr kumimoji="0" lang="en-US" altLang="en-US" sz="2800" b="0" i="0" u="none" strike="noStrike" cap="none" normalizeH="0" baseline="0" dirty="0">
                <a:ln>
                  <a:noFill/>
                </a:ln>
                <a:solidFill>
                  <a:srgbClr val="000000"/>
                </a:solidFill>
                <a:effectLst/>
                <a:latin typeface="Consolas" panose="020B0609020204030204" pitchFamily="49" charset="0"/>
              </a:rPr>
            </a:br>
            <a:br>
              <a:rPr kumimoji="0" lang="en-US" altLang="en-US" sz="2800" b="0" i="0" u="none" strike="noStrike" cap="none" normalizeH="0" baseline="0" dirty="0">
                <a:ln>
                  <a:noFill/>
                </a:ln>
                <a:solidFill>
                  <a:srgbClr val="000000"/>
                </a:solidFill>
                <a:effectLst/>
                <a:latin typeface="Consolas" panose="020B0609020204030204" pitchFamily="49" charset="0"/>
              </a:rPr>
            </a:br>
            <a:r>
              <a:rPr kumimoji="0" lang="en-US" altLang="en-US" sz="2800" b="0" i="0" u="none" strike="noStrike" cap="none" normalizeH="0" baseline="0" dirty="0">
                <a:ln>
                  <a:noFill/>
                </a:ln>
                <a:solidFill>
                  <a:srgbClr val="000000"/>
                </a:solidFill>
                <a:effectLst/>
                <a:latin typeface="Consolas" panose="020B0609020204030204" pitchFamily="49" charset="0"/>
              </a:rPr>
              <a:t>p1 = Person(</a:t>
            </a:r>
            <a:r>
              <a:rPr kumimoji="0" lang="en-US" altLang="en-US" sz="2800" b="0" i="0" u="none" strike="noStrike" cap="none" normalizeH="0" baseline="0" dirty="0">
                <a:ln>
                  <a:noFill/>
                </a:ln>
                <a:solidFill>
                  <a:srgbClr val="A52A2A"/>
                </a:solidFill>
                <a:effectLst/>
                <a:latin typeface="Consolas" panose="020B0609020204030204" pitchFamily="49" charset="0"/>
              </a:rPr>
              <a:t>"John"</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FF0000"/>
                </a:solidFill>
                <a:effectLst/>
                <a:latin typeface="Consolas" panose="020B0609020204030204" pitchFamily="49" charset="0"/>
              </a:rPr>
              <a:t>36</a:t>
            </a:r>
            <a:r>
              <a:rPr kumimoji="0" lang="en-US" altLang="en-US" sz="2800" b="0" i="0" u="none" strike="noStrike" cap="none" normalizeH="0" baseline="0" dirty="0">
                <a:ln>
                  <a:noFill/>
                </a:ln>
                <a:solidFill>
                  <a:srgbClr val="000000"/>
                </a:solidFill>
                <a:effectLst/>
                <a:latin typeface="Consolas" panose="020B0609020204030204" pitchFamily="49" charset="0"/>
              </a:rPr>
              <a:t>)</a:t>
            </a:r>
            <a:br>
              <a:rPr kumimoji="0" lang="en-US" altLang="en-US" sz="2800" b="0" i="0" u="none" strike="noStrike" cap="none" normalizeH="0" baseline="0" dirty="0">
                <a:ln>
                  <a:noFill/>
                </a:ln>
                <a:solidFill>
                  <a:srgbClr val="000000"/>
                </a:solidFill>
                <a:effectLst/>
                <a:latin typeface="Consolas" panose="020B0609020204030204" pitchFamily="49" charset="0"/>
              </a:rPr>
            </a:br>
            <a:r>
              <a:rPr kumimoji="0" lang="en-US" altLang="en-US" sz="2800" b="0" i="0" u="none" strike="noStrike" cap="none" normalizeH="0" baseline="0" dirty="0">
                <a:ln>
                  <a:noFill/>
                </a:ln>
                <a:solidFill>
                  <a:srgbClr val="000000"/>
                </a:solidFill>
                <a:effectLst/>
                <a:latin typeface="Consolas" panose="020B0609020204030204" pitchFamily="49" charset="0"/>
              </a:rPr>
              <a:t>p1.myfunc()</a:t>
            </a:r>
            <a:endParaRPr kumimoji="0" lang="en-US" altLang="en-US" sz="2800" b="0" i="0" u="none" strike="noStrike" cap="none" normalizeH="0" baseline="0" dirty="0">
              <a:ln>
                <a:noFill/>
              </a:ln>
              <a:solidFill>
                <a:schemeClr val="tx1"/>
              </a:soli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4650" y="565383"/>
            <a:ext cx="28271767" cy="2374962"/>
          </a:xfrm>
          <a:prstGeom prst="rect">
            <a:avLst/>
          </a:prstGeom>
        </p:spPr>
        <p:txBody>
          <a:bodyPr vert="horz" wrap="square" lIns="0" tIns="1026113" rIns="0" bIns="0" rtlCol="0" anchor="ctr">
            <a:spAutoFit/>
          </a:bodyPr>
          <a:lstStyle/>
          <a:p>
            <a:pPr marL="476466">
              <a:lnSpc>
                <a:spcPct val="100000"/>
              </a:lnSpc>
              <a:tabLst>
                <a:tab pos="12994438" algn="l"/>
              </a:tabLst>
            </a:pPr>
            <a:r>
              <a:rPr lang="en-US" spc="-82" dirty="0"/>
              <a:t>Object oriented programming</a:t>
            </a:r>
            <a:r>
              <a:rPr dirty="0"/>
              <a:t>	</a:t>
            </a:r>
          </a:p>
        </p:txBody>
      </p:sp>
      <p:sp>
        <p:nvSpPr>
          <p:cNvPr id="9" name="object 9"/>
          <p:cNvSpPr txBox="1"/>
          <p:nvPr/>
        </p:nvSpPr>
        <p:spPr>
          <a:xfrm>
            <a:off x="9346262" y="10855089"/>
            <a:ext cx="1415761" cy="228396"/>
          </a:xfrm>
          <a:prstGeom prst="rect">
            <a:avLst/>
          </a:prstGeom>
        </p:spPr>
        <p:txBody>
          <a:bodyPr vert="horz" wrap="square" lIns="0" tIns="0" rIns="0" bIns="0" rtlCol="0">
            <a:spAutoFit/>
          </a:bodyPr>
          <a:lstStyle/>
          <a:p>
            <a:pPr marL="20944"/>
            <a:r>
              <a:rPr sz="1484" spc="-8" dirty="0">
                <a:solidFill>
                  <a:srgbClr val="FFFFFF"/>
                </a:solidFill>
                <a:latin typeface="Calibri"/>
                <a:cs typeface="Calibri"/>
              </a:rPr>
              <a:t>6.00</a:t>
            </a:r>
            <a:r>
              <a:rPr sz="1484" spc="-25" dirty="0">
                <a:solidFill>
                  <a:srgbClr val="FFFFFF"/>
                </a:solidFill>
                <a:latin typeface="Calibri"/>
                <a:cs typeface="Calibri"/>
              </a:rPr>
              <a:t>0</a:t>
            </a:r>
            <a:r>
              <a:rPr sz="1484" spc="-8" dirty="0">
                <a:solidFill>
                  <a:srgbClr val="FFFFFF"/>
                </a:solidFill>
                <a:latin typeface="Calibri"/>
                <a:cs typeface="Calibri"/>
              </a:rPr>
              <a:t>1</a:t>
            </a:r>
            <a:r>
              <a:rPr sz="1484" spc="-49" dirty="0">
                <a:solidFill>
                  <a:srgbClr val="FFFFFF"/>
                </a:solidFill>
                <a:latin typeface="Calibri"/>
                <a:cs typeface="Calibri"/>
              </a:rPr>
              <a:t> </a:t>
            </a:r>
            <a:r>
              <a:rPr sz="1484" spc="-8" dirty="0">
                <a:solidFill>
                  <a:srgbClr val="FFFFFF"/>
                </a:solidFill>
                <a:latin typeface="Calibri"/>
                <a:cs typeface="Calibri"/>
              </a:rPr>
              <a:t>LECTU</a:t>
            </a:r>
            <a:r>
              <a:rPr sz="1484" dirty="0">
                <a:solidFill>
                  <a:srgbClr val="FFFFFF"/>
                </a:solidFill>
                <a:latin typeface="Calibri"/>
                <a:cs typeface="Calibri"/>
              </a:rPr>
              <a:t>RE</a:t>
            </a:r>
            <a:r>
              <a:rPr sz="1484" spc="-33" dirty="0">
                <a:solidFill>
                  <a:srgbClr val="FFFFFF"/>
                </a:solidFill>
                <a:latin typeface="Calibri"/>
                <a:cs typeface="Calibri"/>
              </a:rPr>
              <a:t> </a:t>
            </a:r>
            <a:r>
              <a:rPr sz="1484" spc="-8" dirty="0">
                <a:solidFill>
                  <a:srgbClr val="FFFFFF"/>
                </a:solidFill>
                <a:latin typeface="Calibri"/>
                <a:cs typeface="Calibri"/>
              </a:rPr>
              <a:t>8</a:t>
            </a:r>
            <a:endParaRPr sz="1484">
              <a:latin typeface="Calibri"/>
              <a:cs typeface="Calibri"/>
            </a:endParaRPr>
          </a:p>
        </p:txBody>
      </p:sp>
      <p:sp>
        <p:nvSpPr>
          <p:cNvPr id="10" name="object 10"/>
          <p:cNvSpPr txBox="1"/>
          <p:nvPr/>
        </p:nvSpPr>
        <p:spPr>
          <a:xfrm>
            <a:off x="16074908" y="10842839"/>
            <a:ext cx="195819" cy="266548"/>
          </a:xfrm>
          <a:prstGeom prst="rect">
            <a:avLst/>
          </a:prstGeom>
        </p:spPr>
        <p:txBody>
          <a:bodyPr vert="horz" wrap="square" lIns="0" tIns="0" rIns="0" bIns="0" rtlCol="0">
            <a:spAutoFit/>
          </a:bodyPr>
          <a:lstStyle/>
          <a:p>
            <a:pPr marL="41887"/>
            <a:fld id="{81D60167-4931-47E6-BA6A-407CBD079E47}" type="slidenum">
              <a:rPr sz="1732" spc="-16" dirty="0">
                <a:solidFill>
                  <a:srgbClr val="FFFFFF"/>
                </a:solidFill>
                <a:latin typeface="Calibri"/>
                <a:cs typeface="Calibri"/>
              </a:rPr>
              <a:pPr marL="41887"/>
              <a:t>2</a:t>
            </a:fld>
            <a:endParaRPr sz="1732">
              <a:latin typeface="Calibri"/>
              <a:cs typeface="Calibri"/>
            </a:endParaRPr>
          </a:p>
        </p:txBody>
      </p:sp>
      <p:sp>
        <p:nvSpPr>
          <p:cNvPr id="12" name="TextBox 11">
            <a:extLst>
              <a:ext uri="{FF2B5EF4-FFF2-40B4-BE49-F238E27FC236}">
                <a16:creationId xmlns:a16="http://schemas.microsoft.com/office/drawing/2014/main" id="{0493EAC1-C41E-4F2D-9C02-5DB24D654AC0}"/>
              </a:ext>
            </a:extLst>
          </p:cNvPr>
          <p:cNvSpPr txBox="1"/>
          <p:nvPr/>
        </p:nvSpPr>
        <p:spPr>
          <a:xfrm>
            <a:off x="755650" y="3346351"/>
            <a:ext cx="17297400" cy="5016758"/>
          </a:xfrm>
          <a:prstGeom prst="rect">
            <a:avLst/>
          </a:prstGeom>
          <a:noFill/>
        </p:spPr>
        <p:txBody>
          <a:bodyPr wrap="square">
            <a:spAutoFit/>
          </a:bodyPr>
          <a:lstStyle/>
          <a:p>
            <a:pPr algn="l"/>
            <a:r>
              <a:rPr lang="en-US" sz="3200" b="0" i="0" dirty="0">
                <a:solidFill>
                  <a:srgbClr val="222222"/>
                </a:solidFill>
                <a:effectLst/>
                <a:latin typeface="source sans pro" panose="020B0604020202020204" pitchFamily="34" charset="0"/>
              </a:rPr>
              <a:t>Object-oriented programming is a </a:t>
            </a:r>
            <a:r>
              <a:rPr lang="en-US" sz="3200" b="0" i="0" u="none" strike="noStrike" dirty="0">
                <a:solidFill>
                  <a:srgbClr val="3676AB"/>
                </a:solidFill>
                <a:effectLst/>
                <a:latin typeface="source sans pro" panose="020B0604020202020204" pitchFamily="34" charset="0"/>
                <a:hlinkClick r:id="rId3"/>
              </a:rPr>
              <a:t>programming paradigm</a:t>
            </a:r>
            <a:r>
              <a:rPr lang="en-US" sz="3200" b="0" i="0" dirty="0">
                <a:solidFill>
                  <a:srgbClr val="222222"/>
                </a:solidFill>
                <a:effectLst/>
                <a:latin typeface="source sans pro" panose="020B0604020202020204" pitchFamily="34" charset="0"/>
              </a:rPr>
              <a:t> that provides a means of structuring programs so that properties and behaviors are bundled into individual </a:t>
            </a:r>
            <a:r>
              <a:rPr lang="en-US" sz="3200" b="1" i="0" dirty="0">
                <a:solidFill>
                  <a:srgbClr val="222222"/>
                </a:solidFill>
                <a:effectLst/>
                <a:latin typeface="source sans pro" panose="020B0604020202020204" pitchFamily="34" charset="0"/>
              </a:rPr>
              <a:t>objects</a:t>
            </a:r>
            <a:r>
              <a:rPr lang="en-US" sz="3200" b="0" i="0" dirty="0">
                <a:solidFill>
                  <a:srgbClr val="222222"/>
                </a:solidFill>
                <a:effectLst/>
                <a:latin typeface="source sans pro" panose="020B0604020202020204" pitchFamily="34" charset="0"/>
              </a:rPr>
              <a:t>.</a:t>
            </a:r>
          </a:p>
          <a:p>
            <a:pPr algn="l"/>
            <a:r>
              <a:rPr lang="en-US" sz="3200" b="0" i="0" dirty="0">
                <a:solidFill>
                  <a:srgbClr val="222222"/>
                </a:solidFill>
                <a:effectLst/>
                <a:latin typeface="source sans pro" panose="020B0604020202020204" pitchFamily="34" charset="0"/>
              </a:rPr>
              <a:t>For instance, an object could represent a person with </a:t>
            </a:r>
            <a:r>
              <a:rPr lang="en-US" sz="3200" b="1" i="0" dirty="0">
                <a:solidFill>
                  <a:srgbClr val="222222"/>
                </a:solidFill>
                <a:effectLst/>
                <a:latin typeface="source sans pro" panose="020B0604020202020204" pitchFamily="34" charset="0"/>
              </a:rPr>
              <a:t>properties</a:t>
            </a:r>
            <a:r>
              <a:rPr lang="en-US" sz="3200" b="0" i="0" dirty="0">
                <a:solidFill>
                  <a:srgbClr val="222222"/>
                </a:solidFill>
                <a:effectLst/>
                <a:latin typeface="source sans pro" panose="020B0604020202020204" pitchFamily="34" charset="0"/>
              </a:rPr>
              <a:t> like a name, age, and address and </a:t>
            </a:r>
            <a:r>
              <a:rPr lang="en-US" sz="3200" b="1" i="0" dirty="0">
                <a:solidFill>
                  <a:srgbClr val="222222"/>
                </a:solidFill>
                <a:effectLst/>
                <a:latin typeface="source sans pro" panose="020B0604020202020204" pitchFamily="34" charset="0"/>
              </a:rPr>
              <a:t>behaviors</a:t>
            </a:r>
            <a:r>
              <a:rPr lang="en-US" sz="3200" b="0" i="0" dirty="0">
                <a:solidFill>
                  <a:srgbClr val="222222"/>
                </a:solidFill>
                <a:effectLst/>
                <a:latin typeface="source sans pro" panose="020B0604020202020204" pitchFamily="34" charset="0"/>
              </a:rPr>
              <a:t> such as walking, talking, breathing, and running. Or it could represent an email with properties like a recipient list, subject, and body and behaviors like adding attachments and sending.</a:t>
            </a:r>
          </a:p>
          <a:p>
            <a:pPr algn="l"/>
            <a:endParaRPr lang="en-US" sz="3200" b="0" i="0" dirty="0">
              <a:solidFill>
                <a:srgbClr val="222222"/>
              </a:solidFill>
              <a:effectLst/>
              <a:latin typeface="source sans pro" panose="020B0604020202020204" pitchFamily="34" charset="0"/>
            </a:endParaRPr>
          </a:p>
          <a:p>
            <a:pPr algn="l"/>
            <a:r>
              <a:rPr lang="en-US" sz="3200" b="0" i="0" dirty="0">
                <a:solidFill>
                  <a:srgbClr val="222222"/>
                </a:solidFill>
                <a:effectLst/>
                <a:latin typeface="source sans pro" panose="020B0604020202020204" pitchFamily="34" charset="0"/>
              </a:rPr>
              <a:t>Put another way, object-oriented programming is an approach for modeling concrete, real-world things, like cars, as well as relations between things, like companies and employees, students and teachers, and so on. OOP models real-world entities as software objects that have some data associated with them and can perform certain functions.</a:t>
            </a:r>
          </a:p>
        </p:txBody>
      </p:sp>
      <p:sp>
        <p:nvSpPr>
          <p:cNvPr id="13" name="Номер слайда 12">
            <a:extLst>
              <a:ext uri="{FF2B5EF4-FFF2-40B4-BE49-F238E27FC236}">
                <a16:creationId xmlns:a16="http://schemas.microsoft.com/office/drawing/2014/main" id="{FCF9CEBD-79C5-4CEF-8DBF-BC1EE9A54776}"/>
              </a:ext>
            </a:extLst>
          </p:cNvPr>
          <p:cNvSpPr>
            <a:spLocks noGrp="1"/>
          </p:cNvSpPr>
          <p:nvPr>
            <p:ph type="sldNum" sz="quarter" idx="7"/>
          </p:nvPr>
        </p:nvSpPr>
        <p:spPr/>
        <p:txBody>
          <a:bodyPr/>
          <a:lstStyle/>
          <a:p>
            <a:fld id="{B6F15528-21DE-4FAA-801E-634DDDAF4B2B}" type="slidenum">
              <a:rPr lang="en-US" smtClean="0"/>
              <a:t>2</a:t>
            </a:fld>
            <a:endParaRPr lang="en-US"/>
          </a:p>
        </p:txBody>
      </p:sp>
    </p:spTree>
    <p:extLst>
      <p:ext uri="{BB962C8B-B14F-4D97-AF65-F5344CB8AC3E}">
        <p14:creationId xmlns:p14="http://schemas.microsoft.com/office/powerpoint/2010/main" val="43495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4250" y="903022"/>
            <a:ext cx="28271767" cy="1204945"/>
          </a:xfrm>
          <a:prstGeom prst="rect">
            <a:avLst/>
          </a:prstGeom>
        </p:spPr>
        <p:txBody>
          <a:bodyPr vert="horz" wrap="square" lIns="0" tIns="0" rIns="0" bIns="0" rtlCol="0" anchor="ctr">
            <a:spAutoFit/>
          </a:bodyPr>
          <a:lstStyle/>
          <a:p>
            <a:pPr algn="l"/>
            <a:r>
              <a:rPr lang="en-US" b="0" i="0" dirty="0">
                <a:solidFill>
                  <a:srgbClr val="000000"/>
                </a:solidFill>
                <a:effectLst/>
                <a:latin typeface="Segoe UI" panose="020B0502040204020203" pitchFamily="34" charset="0"/>
              </a:rPr>
              <a:t>Modify Object Properties</a:t>
            </a:r>
            <a:r>
              <a:rPr dirty="0"/>
              <a:t>	</a:t>
            </a:r>
          </a:p>
        </p:txBody>
      </p:sp>
      <p:sp>
        <p:nvSpPr>
          <p:cNvPr id="11" name="TextBox 10">
            <a:extLst>
              <a:ext uri="{FF2B5EF4-FFF2-40B4-BE49-F238E27FC236}">
                <a16:creationId xmlns:a16="http://schemas.microsoft.com/office/drawing/2014/main" id="{94BC8F18-90D6-4B14-B464-EC0197432773}"/>
              </a:ext>
            </a:extLst>
          </p:cNvPr>
          <p:cNvSpPr txBox="1"/>
          <p:nvPr/>
        </p:nvSpPr>
        <p:spPr>
          <a:xfrm>
            <a:off x="1212850" y="2682875"/>
            <a:ext cx="14673532" cy="3416320"/>
          </a:xfrm>
          <a:prstGeom prst="rect">
            <a:avLst/>
          </a:prstGeom>
          <a:noFill/>
        </p:spPr>
        <p:txBody>
          <a:bodyPr wrap="square">
            <a:spAutoFit/>
          </a:bodyPr>
          <a:lstStyle/>
          <a:p>
            <a:pPr algn="l"/>
            <a:r>
              <a:rPr lang="en-US" sz="3600" b="0" i="0" dirty="0">
                <a:solidFill>
                  <a:srgbClr val="000000"/>
                </a:solidFill>
                <a:effectLst/>
                <a:latin typeface="Verdana" panose="020B0604030504040204" pitchFamily="34" charset="0"/>
              </a:rPr>
              <a:t>You can modify properties on objects like this:</a:t>
            </a:r>
          </a:p>
          <a:p>
            <a:pPr algn="l"/>
            <a:endParaRPr lang="en-US" sz="3600" b="0" i="0" dirty="0">
              <a:solidFill>
                <a:srgbClr val="000000"/>
              </a:solidFill>
              <a:effectLst/>
              <a:latin typeface="Verdana" panose="020B0604030504040204" pitchFamily="34" charset="0"/>
            </a:endParaRPr>
          </a:p>
          <a:p>
            <a:pPr algn="l"/>
            <a:r>
              <a:rPr lang="en-US" sz="3600" b="0" i="0" dirty="0">
                <a:solidFill>
                  <a:srgbClr val="000000"/>
                </a:solidFill>
                <a:effectLst/>
                <a:latin typeface="Segoe UI" panose="020B0502040204020203" pitchFamily="34" charset="0"/>
              </a:rPr>
              <a:t>Example</a:t>
            </a:r>
          </a:p>
          <a:p>
            <a:pPr algn="l"/>
            <a:endParaRPr lang="en-US" sz="3600" b="0" i="0" dirty="0">
              <a:solidFill>
                <a:srgbClr val="000000"/>
              </a:solidFill>
              <a:effectLst/>
              <a:latin typeface="Segoe UI" panose="020B0502040204020203" pitchFamily="34" charset="0"/>
            </a:endParaRPr>
          </a:p>
          <a:p>
            <a:pPr algn="l"/>
            <a:r>
              <a:rPr lang="en-US" sz="3600" b="0" i="0" dirty="0">
                <a:solidFill>
                  <a:srgbClr val="000000"/>
                </a:solidFill>
                <a:effectLst/>
                <a:latin typeface="Verdana" panose="020B0604030504040204" pitchFamily="34" charset="0"/>
              </a:rPr>
              <a:t>Set the age of p1 to 40:</a:t>
            </a:r>
          </a:p>
          <a:p>
            <a:pPr algn="l"/>
            <a:r>
              <a:rPr lang="en-US" sz="3600" b="0" i="0" dirty="0">
                <a:solidFill>
                  <a:srgbClr val="000000"/>
                </a:solidFill>
                <a:effectLst/>
                <a:latin typeface="Consolas" panose="020B0609020204030204" pitchFamily="49" charset="0"/>
              </a:rPr>
              <a:t>p1.age = </a:t>
            </a:r>
            <a:r>
              <a:rPr lang="en-US" sz="3600" b="0" i="0" dirty="0">
                <a:solidFill>
                  <a:srgbClr val="FF0000"/>
                </a:solidFill>
                <a:effectLst/>
                <a:latin typeface="Consolas" panose="020B0609020204030204" pitchFamily="49" charset="0"/>
              </a:rPr>
              <a:t>40</a:t>
            </a:r>
            <a:endParaRPr lang="en-US" sz="3600" b="0" i="0" dirty="0">
              <a:solidFill>
                <a:srgbClr val="000000"/>
              </a:solidFill>
              <a:effectLst/>
              <a:latin typeface="Consolas" panose="020B0609020204030204" pitchFamily="49" charset="0"/>
            </a:endParaRPr>
          </a:p>
        </p:txBody>
      </p:sp>
      <p:sp>
        <p:nvSpPr>
          <p:cNvPr id="12" name="Номер слайда 11">
            <a:extLst>
              <a:ext uri="{FF2B5EF4-FFF2-40B4-BE49-F238E27FC236}">
                <a16:creationId xmlns:a16="http://schemas.microsoft.com/office/drawing/2014/main" id="{C3A7C610-2531-4D09-930B-355788B17EFC}"/>
              </a:ext>
            </a:extLst>
          </p:cNvPr>
          <p:cNvSpPr>
            <a:spLocks noGrp="1"/>
          </p:cNvSpPr>
          <p:nvPr>
            <p:ph type="sldNum" sz="quarter" idx="7"/>
          </p:nvPr>
        </p:nvSpPr>
        <p:spPr/>
        <p:txBody>
          <a:bodyPr/>
          <a:lstStyle/>
          <a:p>
            <a:fld id="{B6F15528-21DE-4FAA-801E-634DDDAF4B2B}"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4250" y="903022"/>
            <a:ext cx="28271767" cy="1204945"/>
          </a:xfrm>
          <a:prstGeom prst="rect">
            <a:avLst/>
          </a:prstGeom>
        </p:spPr>
        <p:txBody>
          <a:bodyPr vert="horz" wrap="square" lIns="0" tIns="0" rIns="0" bIns="0" rtlCol="0" anchor="ctr">
            <a:spAutoFit/>
          </a:bodyPr>
          <a:lstStyle/>
          <a:p>
            <a:pPr algn="l"/>
            <a:r>
              <a:rPr lang="en-US" b="0" i="0" dirty="0">
                <a:solidFill>
                  <a:srgbClr val="000000"/>
                </a:solidFill>
                <a:effectLst/>
                <a:latin typeface="Segoe UI" panose="020B0502040204020203" pitchFamily="34" charset="0"/>
              </a:rPr>
              <a:t>Delete Object Properties</a:t>
            </a:r>
          </a:p>
        </p:txBody>
      </p:sp>
      <p:sp>
        <p:nvSpPr>
          <p:cNvPr id="4" name="Rectangle 2">
            <a:extLst>
              <a:ext uri="{FF2B5EF4-FFF2-40B4-BE49-F238E27FC236}">
                <a16:creationId xmlns:a16="http://schemas.microsoft.com/office/drawing/2014/main" id="{2E3BA928-D024-4BD6-B56F-D89168C36A5B}"/>
              </a:ext>
            </a:extLst>
          </p:cNvPr>
          <p:cNvSpPr>
            <a:spLocks noChangeArrowheads="1"/>
          </p:cNvSpPr>
          <p:nvPr/>
        </p:nvSpPr>
        <p:spPr bwMode="auto">
          <a:xfrm>
            <a:off x="1489126" y="2700957"/>
            <a:ext cx="14735124" cy="353551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4742" rIns="0" bIns="10474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Verdana" panose="020B0604030504040204" pitchFamily="34" charset="0"/>
              </a:rPr>
              <a:t>You can delete properties on objects by using the </a:t>
            </a:r>
            <a:r>
              <a:rPr kumimoji="0" lang="en-US" altLang="en-US" sz="3600" b="0" i="0" u="none" strike="noStrike" cap="none" normalizeH="0" baseline="0" dirty="0">
                <a:ln>
                  <a:noFill/>
                </a:ln>
                <a:solidFill>
                  <a:srgbClr val="DC143C"/>
                </a:solidFill>
                <a:effectLst/>
                <a:latin typeface="Consolas" panose="020B0609020204030204" pitchFamily="49" charset="0"/>
              </a:rPr>
              <a:t>del</a:t>
            </a:r>
            <a:r>
              <a:rPr kumimoji="0" lang="en-US" altLang="en-US" sz="3600" b="0" i="0" u="none" strike="noStrike" cap="none" normalizeH="0" baseline="0" dirty="0">
                <a:ln>
                  <a:noFill/>
                </a:ln>
                <a:solidFill>
                  <a:srgbClr val="000000"/>
                </a:solidFill>
                <a:effectLst/>
                <a:latin typeface="Verdana" panose="020B0604030504040204" pitchFamily="34" charset="0"/>
              </a:rPr>
              <a:t> keyword:</a:t>
            </a: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Verdana" panose="020B0604030504040204" pitchFamily="34" charset="0"/>
              </a:rPr>
              <a:t>Delete the age property from the p1 object: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CD"/>
                </a:solidFill>
                <a:effectLst/>
                <a:latin typeface="Consolas" panose="020B0609020204030204" pitchFamily="49" charset="0"/>
              </a:rPr>
              <a:t>del</a:t>
            </a:r>
            <a:r>
              <a:rPr kumimoji="0" lang="en-US" altLang="en-US" sz="3600" b="0" i="0" u="none" strike="noStrike" cap="none" normalizeH="0" baseline="0" dirty="0">
                <a:ln>
                  <a:noFill/>
                </a:ln>
                <a:solidFill>
                  <a:srgbClr val="000000"/>
                </a:solidFill>
                <a:effectLst/>
                <a:latin typeface="Consolas" panose="020B0609020204030204" pitchFamily="49" charset="0"/>
              </a:rPr>
              <a:t> p1.age</a:t>
            </a:r>
            <a:endParaRPr kumimoji="0" lang="en-US" altLang="en-US" sz="3600" b="0" i="0" u="none" strike="noStrike" cap="none" normalizeH="0" baseline="0" dirty="0">
              <a:ln>
                <a:noFill/>
              </a:ln>
              <a:solidFill>
                <a:schemeClr val="tx1"/>
              </a:solidFill>
              <a:effectLst/>
            </a:endParaRPr>
          </a:p>
        </p:txBody>
      </p:sp>
      <p:sp>
        <p:nvSpPr>
          <p:cNvPr id="5" name="Номер слайда 4">
            <a:extLst>
              <a:ext uri="{FF2B5EF4-FFF2-40B4-BE49-F238E27FC236}">
                <a16:creationId xmlns:a16="http://schemas.microsoft.com/office/drawing/2014/main" id="{A7C9180B-87A0-4C0A-829E-25D87E1E94BC}"/>
              </a:ext>
            </a:extLst>
          </p:cNvPr>
          <p:cNvSpPr>
            <a:spLocks noGrp="1"/>
          </p:cNvSpPr>
          <p:nvPr>
            <p:ph type="sldNum" sz="quarter" idx="7"/>
          </p:nvPr>
        </p:nvSpPr>
        <p:spPr/>
        <p:txBody>
          <a:bodyPr/>
          <a:lstStyle/>
          <a:p>
            <a:fld id="{B6F15528-21DE-4FAA-801E-634DDDAF4B2B}" type="slidenum">
              <a:rPr lang="en-US" smtClean="0"/>
              <a:t>21</a:t>
            </a:fld>
            <a:endParaRPr lang="en-US"/>
          </a:p>
        </p:txBody>
      </p:sp>
    </p:spTree>
    <p:extLst>
      <p:ext uri="{BB962C8B-B14F-4D97-AF65-F5344CB8AC3E}">
        <p14:creationId xmlns:p14="http://schemas.microsoft.com/office/powerpoint/2010/main" val="2582990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4250" y="903022"/>
            <a:ext cx="28271767" cy="1204945"/>
          </a:xfrm>
          <a:prstGeom prst="rect">
            <a:avLst/>
          </a:prstGeom>
        </p:spPr>
        <p:txBody>
          <a:bodyPr vert="horz" wrap="square" lIns="0" tIns="0" rIns="0" bIns="0" rtlCol="0" anchor="ctr">
            <a:spAutoFit/>
          </a:bodyPr>
          <a:lstStyle/>
          <a:p>
            <a:pPr algn="l"/>
            <a:r>
              <a:rPr lang="en-US" b="0" i="0" dirty="0">
                <a:solidFill>
                  <a:srgbClr val="000000"/>
                </a:solidFill>
                <a:effectLst/>
                <a:latin typeface="Segoe UI" panose="020B0502040204020203" pitchFamily="34" charset="0"/>
              </a:rPr>
              <a:t>Delete Objects</a:t>
            </a:r>
          </a:p>
        </p:txBody>
      </p:sp>
      <p:sp>
        <p:nvSpPr>
          <p:cNvPr id="3" name="Rectangle 1">
            <a:extLst>
              <a:ext uri="{FF2B5EF4-FFF2-40B4-BE49-F238E27FC236}">
                <a16:creationId xmlns:a16="http://schemas.microsoft.com/office/drawing/2014/main" id="{B35C026E-D869-4FEE-91A5-DB9EEA163FD8}"/>
              </a:ext>
            </a:extLst>
          </p:cNvPr>
          <p:cNvSpPr>
            <a:spLocks noChangeArrowheads="1"/>
          </p:cNvSpPr>
          <p:nvPr/>
        </p:nvSpPr>
        <p:spPr bwMode="auto">
          <a:xfrm>
            <a:off x="831850" y="2482076"/>
            <a:ext cx="11490646" cy="353551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4742" rIns="0" bIns="10474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Verdana" panose="020B0604030504040204" pitchFamily="34" charset="0"/>
              </a:rPr>
              <a:t>You can delete objects by using the </a:t>
            </a:r>
            <a:r>
              <a:rPr kumimoji="0" lang="en-US" altLang="en-US" sz="3600" b="0" i="0" u="none" strike="noStrike" cap="none" normalizeH="0" baseline="0" dirty="0">
                <a:ln>
                  <a:noFill/>
                </a:ln>
                <a:solidFill>
                  <a:srgbClr val="DC143C"/>
                </a:solidFill>
                <a:effectLst/>
                <a:latin typeface="Consolas" panose="020B0609020204030204" pitchFamily="49" charset="0"/>
              </a:rPr>
              <a:t>del</a:t>
            </a:r>
            <a:r>
              <a:rPr kumimoji="0" lang="en-US" altLang="en-US" sz="3600" b="0" i="0" u="none" strike="noStrike" cap="none" normalizeH="0" baseline="0" dirty="0">
                <a:ln>
                  <a:noFill/>
                </a:ln>
                <a:solidFill>
                  <a:srgbClr val="000000"/>
                </a:solidFill>
                <a:effectLst/>
                <a:latin typeface="Verdana" panose="020B0604030504040204" pitchFamily="34" charset="0"/>
              </a:rPr>
              <a:t> keyword:</a:t>
            </a: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Verdana" panose="020B0604030504040204" pitchFamily="34" charset="0"/>
              </a:rPr>
              <a:t>Delete the p1 object: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CD"/>
                </a:solidFill>
                <a:effectLst/>
                <a:latin typeface="Consolas" panose="020B0609020204030204" pitchFamily="49" charset="0"/>
              </a:rPr>
              <a:t>del</a:t>
            </a:r>
            <a:r>
              <a:rPr kumimoji="0" lang="en-US" altLang="en-US" sz="3600" b="0" i="0" u="none" strike="noStrike" cap="none" normalizeH="0" baseline="0" dirty="0">
                <a:ln>
                  <a:noFill/>
                </a:ln>
                <a:solidFill>
                  <a:srgbClr val="000000"/>
                </a:solidFill>
                <a:effectLst/>
                <a:latin typeface="Consolas" panose="020B0609020204030204" pitchFamily="49" charset="0"/>
              </a:rPr>
              <a:t> p1</a:t>
            </a:r>
            <a:endParaRPr kumimoji="0" lang="en-US" altLang="en-US" sz="3600" b="0" i="0" u="none" strike="noStrike" cap="none" normalizeH="0" baseline="0" dirty="0">
              <a:ln>
                <a:noFill/>
              </a:ln>
              <a:solidFill>
                <a:schemeClr val="tx1"/>
              </a:solidFill>
              <a:effectLst/>
            </a:endParaRPr>
          </a:p>
        </p:txBody>
      </p:sp>
      <p:sp>
        <p:nvSpPr>
          <p:cNvPr id="5" name="Номер слайда 4">
            <a:extLst>
              <a:ext uri="{FF2B5EF4-FFF2-40B4-BE49-F238E27FC236}">
                <a16:creationId xmlns:a16="http://schemas.microsoft.com/office/drawing/2014/main" id="{7A907B07-CC5C-4FC7-BE84-C328131AF5CD}"/>
              </a:ext>
            </a:extLst>
          </p:cNvPr>
          <p:cNvSpPr>
            <a:spLocks noGrp="1"/>
          </p:cNvSpPr>
          <p:nvPr>
            <p:ph type="sldNum" sz="quarter" idx="7"/>
          </p:nvPr>
        </p:nvSpPr>
        <p:spPr/>
        <p:txBody>
          <a:bodyPr/>
          <a:lstStyle/>
          <a:p>
            <a:fld id="{B6F15528-21DE-4FAA-801E-634DDDAF4B2B}" type="slidenum">
              <a:rPr lang="en-US" smtClean="0"/>
              <a:t>22</a:t>
            </a:fld>
            <a:endParaRPr lang="en-US"/>
          </a:p>
        </p:txBody>
      </p:sp>
    </p:spTree>
    <p:extLst>
      <p:ext uri="{BB962C8B-B14F-4D97-AF65-F5344CB8AC3E}">
        <p14:creationId xmlns:p14="http://schemas.microsoft.com/office/powerpoint/2010/main" val="922856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4250" y="903022"/>
            <a:ext cx="28271767" cy="1204945"/>
          </a:xfrm>
          <a:prstGeom prst="rect">
            <a:avLst/>
          </a:prstGeom>
        </p:spPr>
        <p:txBody>
          <a:bodyPr vert="horz" wrap="square" lIns="0" tIns="0" rIns="0" bIns="0" rtlCol="0" anchor="ctr">
            <a:spAutoFit/>
          </a:bodyPr>
          <a:lstStyle/>
          <a:p>
            <a:pPr algn="l"/>
            <a:r>
              <a:rPr lang="en-US" b="0" i="0" dirty="0">
                <a:solidFill>
                  <a:srgbClr val="000000"/>
                </a:solidFill>
                <a:effectLst/>
                <a:latin typeface="Segoe UI" panose="020B0502040204020203" pitchFamily="34" charset="0"/>
              </a:rPr>
              <a:t>The pass Statement</a:t>
            </a:r>
          </a:p>
        </p:txBody>
      </p:sp>
      <p:sp>
        <p:nvSpPr>
          <p:cNvPr id="4" name="Rectangle 1">
            <a:extLst>
              <a:ext uri="{FF2B5EF4-FFF2-40B4-BE49-F238E27FC236}">
                <a16:creationId xmlns:a16="http://schemas.microsoft.com/office/drawing/2014/main" id="{3E6F7963-9A00-49B7-9892-62BF9F74F6DD}"/>
              </a:ext>
            </a:extLst>
          </p:cNvPr>
          <p:cNvSpPr>
            <a:spLocks noChangeArrowheads="1"/>
          </p:cNvSpPr>
          <p:nvPr/>
        </p:nvSpPr>
        <p:spPr bwMode="auto">
          <a:xfrm>
            <a:off x="374650" y="2454275"/>
            <a:ext cx="18669000" cy="365862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4742" rIns="0" bIns="10474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DC143C"/>
                </a:solidFill>
                <a:effectLst/>
                <a:latin typeface="Consolas" panose="020B0609020204030204" pitchFamily="49" charset="0"/>
              </a:rPr>
              <a:t>class</a:t>
            </a:r>
            <a:r>
              <a:rPr kumimoji="0" lang="en-US" altLang="en-US" sz="3200" b="0" i="0" u="none" strike="noStrike" cap="none" normalizeH="0" baseline="0" dirty="0">
                <a:ln>
                  <a:noFill/>
                </a:ln>
                <a:solidFill>
                  <a:srgbClr val="000000"/>
                </a:solidFill>
                <a:effectLst/>
                <a:latin typeface="Verdana" panose="020B0604030504040204" pitchFamily="34" charset="0"/>
              </a:rPr>
              <a:t> definitions cannot be empty, but if you for some reason have a </a:t>
            </a:r>
            <a:r>
              <a:rPr kumimoji="0" lang="en-US" altLang="en-US" sz="3200" b="0" i="0" u="none" strike="noStrike" cap="none" normalizeH="0" baseline="0" dirty="0">
                <a:ln>
                  <a:noFill/>
                </a:ln>
                <a:solidFill>
                  <a:srgbClr val="DC143C"/>
                </a:solidFill>
                <a:effectLst/>
                <a:latin typeface="Consolas" panose="020B0609020204030204" pitchFamily="49" charset="0"/>
              </a:rPr>
              <a:t>class</a:t>
            </a:r>
            <a:r>
              <a:rPr kumimoji="0" lang="en-US" altLang="en-US" sz="3200" b="0" i="0" u="none" strike="noStrike" cap="none" normalizeH="0" baseline="0" dirty="0">
                <a:ln>
                  <a:noFill/>
                </a:ln>
                <a:solidFill>
                  <a:srgbClr val="000000"/>
                </a:solidFill>
                <a:effectLst/>
                <a:latin typeface="Verdana" panose="020B0604030504040204" pitchFamily="34" charset="0"/>
              </a:rPr>
              <a:t> definition with no content, put in the </a:t>
            </a:r>
            <a:r>
              <a:rPr kumimoji="0" lang="en-US" altLang="en-US" sz="3200" b="0" i="0" u="none" strike="noStrike" cap="none" normalizeH="0" baseline="0" dirty="0">
                <a:ln>
                  <a:noFill/>
                </a:ln>
                <a:solidFill>
                  <a:srgbClr val="DC143C"/>
                </a:solidFill>
                <a:effectLst/>
                <a:latin typeface="Consolas" panose="020B0609020204030204" pitchFamily="49" charset="0"/>
              </a:rPr>
              <a:t>pass</a:t>
            </a:r>
            <a:r>
              <a:rPr kumimoji="0" lang="en-US" altLang="en-US" sz="3200" b="0" i="0" u="none" strike="noStrike" cap="none" normalizeH="0" baseline="0" dirty="0">
                <a:ln>
                  <a:noFill/>
                </a:ln>
                <a:solidFill>
                  <a:srgbClr val="000000"/>
                </a:solidFill>
                <a:effectLst/>
                <a:latin typeface="Verdana" panose="020B0604030504040204" pitchFamily="34" charset="0"/>
              </a:rPr>
              <a:t> statement to avoid getting an error.</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CD"/>
                </a:solidFill>
                <a:effectLst/>
                <a:latin typeface="Consolas" panose="020B0609020204030204" pitchFamily="49" charset="0"/>
              </a:rPr>
              <a:t>class</a:t>
            </a:r>
            <a:r>
              <a:rPr kumimoji="0" lang="en-US" altLang="en-US" sz="3200" b="0" i="0" u="none" strike="noStrike" cap="none" normalizeH="0" baseline="0" dirty="0">
                <a:ln>
                  <a:noFill/>
                </a:ln>
                <a:solidFill>
                  <a:srgbClr val="000000"/>
                </a:solidFill>
                <a:effectLst/>
                <a:latin typeface="Consolas" panose="020B0609020204030204" pitchFamily="49" charset="0"/>
              </a:rPr>
              <a:t> Person:</a:t>
            </a:r>
            <a:br>
              <a:rPr kumimoji="0" lang="en-US" altLang="en-US" sz="3200" b="0" i="0" u="none" strike="noStrike" cap="none" normalizeH="0" baseline="0" dirty="0">
                <a:ln>
                  <a:noFill/>
                </a:ln>
                <a:solidFill>
                  <a:srgbClr val="000000"/>
                </a:solidFill>
                <a:effectLst/>
                <a:latin typeface="Consolas" panose="020B0609020204030204" pitchFamily="49" charset="0"/>
              </a:rPr>
            </a:b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0000CD"/>
                </a:solidFill>
                <a:effectLst/>
                <a:latin typeface="Consolas" panose="020B0609020204030204" pitchFamily="49" charset="0"/>
              </a:rPr>
              <a:t>pass</a:t>
            </a:r>
            <a:endParaRPr kumimoji="0" lang="en-US" altLang="en-US" sz="3200" b="0" i="0" u="none" strike="noStrike" cap="none" normalizeH="0" baseline="0" dirty="0">
              <a:ln>
                <a:noFill/>
              </a:ln>
              <a:solidFill>
                <a:schemeClr val="tx1"/>
              </a:solidFill>
              <a:effectLst/>
            </a:endParaRPr>
          </a:p>
        </p:txBody>
      </p:sp>
      <p:sp>
        <p:nvSpPr>
          <p:cNvPr id="5" name="Номер слайда 4">
            <a:extLst>
              <a:ext uri="{FF2B5EF4-FFF2-40B4-BE49-F238E27FC236}">
                <a16:creationId xmlns:a16="http://schemas.microsoft.com/office/drawing/2014/main" id="{9CB34EEB-6902-4A72-AF40-ACE425AA3DB8}"/>
              </a:ext>
            </a:extLst>
          </p:cNvPr>
          <p:cNvSpPr>
            <a:spLocks noGrp="1"/>
          </p:cNvSpPr>
          <p:nvPr>
            <p:ph type="sldNum" sz="quarter" idx="7"/>
          </p:nvPr>
        </p:nvSpPr>
        <p:spPr/>
        <p:txBody>
          <a:bodyPr/>
          <a:lstStyle/>
          <a:p>
            <a:fld id="{B6F15528-21DE-4FAA-801E-634DDDAF4B2B}" type="slidenum">
              <a:rPr lang="en-US" smtClean="0"/>
              <a:t>23</a:t>
            </a:fld>
            <a:endParaRPr lang="en-US"/>
          </a:p>
        </p:txBody>
      </p:sp>
    </p:spTree>
    <p:extLst>
      <p:ext uri="{BB962C8B-B14F-4D97-AF65-F5344CB8AC3E}">
        <p14:creationId xmlns:p14="http://schemas.microsoft.com/office/powerpoint/2010/main" val="3094580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7250" y="-127474"/>
            <a:ext cx="28271767" cy="2241079"/>
          </a:xfrm>
          <a:prstGeom prst="rect">
            <a:avLst/>
          </a:prstGeom>
        </p:spPr>
        <p:txBody>
          <a:bodyPr vert="horz" wrap="square" lIns="0" tIns="1026113" rIns="0" bIns="0" rtlCol="0" anchor="ctr">
            <a:spAutoFit/>
          </a:bodyPr>
          <a:lstStyle/>
          <a:p>
            <a:pPr algn="l"/>
            <a:r>
              <a:rPr lang="en-US" b="0" i="0" dirty="0">
                <a:solidFill>
                  <a:srgbClr val="000000"/>
                </a:solidFill>
                <a:effectLst/>
                <a:latin typeface="Segoe UI" panose="020B0502040204020203" pitchFamily="34" charset="0"/>
              </a:rPr>
              <a:t>Python Inheritance</a:t>
            </a:r>
          </a:p>
        </p:txBody>
      </p:sp>
      <p:sp>
        <p:nvSpPr>
          <p:cNvPr id="5" name="object 5"/>
          <p:cNvSpPr txBox="1">
            <a:spLocks noGrp="1"/>
          </p:cNvSpPr>
          <p:nvPr>
            <p:ph type="sldNum" sz="quarter" idx="7"/>
          </p:nvPr>
        </p:nvSpPr>
        <p:spPr>
          <a:prstGeom prst="rect">
            <a:avLst/>
          </a:prstGeom>
        </p:spPr>
        <p:txBody>
          <a:bodyPr vert="horz" wrap="square" lIns="0" tIns="0" rIns="0" bIns="0" rtlCol="0" anchor="ctr">
            <a:spAutoFit/>
          </a:bodyPr>
          <a:lstStyle/>
          <a:p>
            <a:pPr marL="41887"/>
            <a:fld id="{81D60167-4931-47E6-BA6A-407CBD079E47}" type="slidenum">
              <a:rPr spc="-16" dirty="0"/>
              <a:pPr marL="41887"/>
              <a:t>24</a:t>
            </a:fld>
            <a:endParaRPr spc="-16" dirty="0"/>
          </a:p>
        </p:txBody>
      </p:sp>
      <p:sp>
        <p:nvSpPr>
          <p:cNvPr id="8" name="TextBox 7">
            <a:extLst>
              <a:ext uri="{FF2B5EF4-FFF2-40B4-BE49-F238E27FC236}">
                <a16:creationId xmlns:a16="http://schemas.microsoft.com/office/drawing/2014/main" id="{9533ABE2-C019-4019-9202-B0B143B0CA46}"/>
              </a:ext>
            </a:extLst>
          </p:cNvPr>
          <p:cNvSpPr txBox="1"/>
          <p:nvPr/>
        </p:nvSpPr>
        <p:spPr>
          <a:xfrm>
            <a:off x="1517650" y="2759075"/>
            <a:ext cx="15242874" cy="3970318"/>
          </a:xfrm>
          <a:prstGeom prst="rect">
            <a:avLst/>
          </a:prstGeom>
          <a:noFill/>
        </p:spPr>
        <p:txBody>
          <a:bodyPr wrap="square">
            <a:spAutoFit/>
          </a:bodyPr>
          <a:lstStyle/>
          <a:p>
            <a:pPr algn="l"/>
            <a:r>
              <a:rPr lang="en-US" sz="3600" b="0" i="0" dirty="0">
                <a:solidFill>
                  <a:srgbClr val="000000"/>
                </a:solidFill>
                <a:effectLst/>
                <a:latin typeface="Verdana" panose="020B0604030504040204" pitchFamily="34" charset="0"/>
              </a:rPr>
              <a:t>Inheritance allows us to define a class that inherits all the methods and properties from another class.</a:t>
            </a:r>
          </a:p>
          <a:p>
            <a:pPr algn="l"/>
            <a:endParaRPr lang="en-US" sz="3600" b="0" i="0" dirty="0">
              <a:solidFill>
                <a:srgbClr val="000000"/>
              </a:solidFill>
              <a:effectLst/>
              <a:latin typeface="Verdana" panose="020B0604030504040204" pitchFamily="34" charset="0"/>
            </a:endParaRPr>
          </a:p>
          <a:p>
            <a:pPr algn="l"/>
            <a:r>
              <a:rPr lang="en-US" sz="3600" b="1" i="0" dirty="0">
                <a:solidFill>
                  <a:srgbClr val="000000"/>
                </a:solidFill>
                <a:effectLst/>
                <a:latin typeface="Verdana" panose="020B0604030504040204" pitchFamily="34" charset="0"/>
              </a:rPr>
              <a:t>Parent class</a:t>
            </a:r>
            <a:r>
              <a:rPr lang="en-US" sz="3600" b="0" i="0" dirty="0">
                <a:solidFill>
                  <a:srgbClr val="000000"/>
                </a:solidFill>
                <a:effectLst/>
                <a:latin typeface="Verdana" panose="020B0604030504040204" pitchFamily="34" charset="0"/>
              </a:rPr>
              <a:t> is the class being inherited from, also called base class.</a:t>
            </a:r>
          </a:p>
          <a:p>
            <a:pPr algn="l"/>
            <a:r>
              <a:rPr lang="en-US" sz="3600" b="1" i="0" dirty="0">
                <a:solidFill>
                  <a:srgbClr val="000000"/>
                </a:solidFill>
                <a:effectLst/>
                <a:latin typeface="Verdana" panose="020B0604030504040204" pitchFamily="34" charset="0"/>
              </a:rPr>
              <a:t>Child class</a:t>
            </a:r>
            <a:r>
              <a:rPr lang="en-US" sz="3600" b="0" i="0" dirty="0">
                <a:solidFill>
                  <a:srgbClr val="000000"/>
                </a:solidFill>
                <a:effectLst/>
                <a:latin typeface="Verdana" panose="020B0604030504040204" pitchFamily="34" charset="0"/>
              </a:rPr>
              <a:t> is the class that inherits from another class, also called derived class.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6850" y="58201"/>
            <a:ext cx="28271767" cy="2374962"/>
          </a:xfrm>
          <a:prstGeom prst="rect">
            <a:avLst/>
          </a:prstGeom>
        </p:spPr>
        <p:txBody>
          <a:bodyPr vert="horz" wrap="square" lIns="0" tIns="1026113" rIns="0" bIns="0" rtlCol="0" anchor="ctr">
            <a:spAutoFit/>
          </a:bodyPr>
          <a:lstStyle/>
          <a:p>
            <a:pPr marL="476466">
              <a:lnSpc>
                <a:spcPct val="100000"/>
              </a:lnSpc>
              <a:tabLst>
                <a:tab pos="12994438" algn="l"/>
              </a:tabLst>
            </a:pPr>
            <a:r>
              <a:rPr lang="en-US" spc="-82" dirty="0"/>
              <a:t>Create a parent class</a:t>
            </a:r>
            <a:endParaRPr dirty="0"/>
          </a:p>
        </p:txBody>
      </p:sp>
      <p:sp>
        <p:nvSpPr>
          <p:cNvPr id="5" name="object 5"/>
          <p:cNvSpPr txBox="1"/>
          <p:nvPr/>
        </p:nvSpPr>
        <p:spPr>
          <a:xfrm>
            <a:off x="15984012" y="10946299"/>
            <a:ext cx="265979" cy="266548"/>
          </a:xfrm>
          <a:prstGeom prst="rect">
            <a:avLst/>
          </a:prstGeom>
        </p:spPr>
        <p:txBody>
          <a:bodyPr vert="horz" wrap="square" lIns="0" tIns="0" rIns="0" bIns="0" rtlCol="0">
            <a:spAutoFit/>
          </a:bodyPr>
          <a:lstStyle/>
          <a:p>
            <a:pPr marL="20944"/>
            <a:r>
              <a:rPr sz="1732" spc="-16" dirty="0">
                <a:solidFill>
                  <a:srgbClr val="FFFFFF"/>
                </a:solidFill>
                <a:latin typeface="Calibri"/>
                <a:cs typeface="Calibri"/>
              </a:rPr>
              <a:t>20</a:t>
            </a:r>
            <a:endParaRPr sz="1732">
              <a:latin typeface="Calibri"/>
              <a:cs typeface="Calibri"/>
            </a:endParaRPr>
          </a:p>
        </p:txBody>
      </p:sp>
      <p:sp>
        <p:nvSpPr>
          <p:cNvPr id="3" name="object 3"/>
          <p:cNvSpPr txBox="1"/>
          <p:nvPr/>
        </p:nvSpPr>
        <p:spPr>
          <a:xfrm>
            <a:off x="336607" y="2408781"/>
            <a:ext cx="17068799" cy="430887"/>
          </a:xfrm>
          <a:prstGeom prst="rect">
            <a:avLst/>
          </a:prstGeom>
        </p:spPr>
        <p:txBody>
          <a:bodyPr vert="horz" wrap="square" lIns="0" tIns="0" rIns="0" bIns="0" rtlCol="0">
            <a:spAutoFit/>
          </a:bodyPr>
          <a:lstStyle/>
          <a:p>
            <a:pPr marL="20942">
              <a:buClr>
                <a:srgbClr val="585858"/>
              </a:buClr>
              <a:tabLst>
                <a:tab pos="393739" algn="l"/>
              </a:tabLst>
            </a:pPr>
            <a:r>
              <a:rPr lang="en-US" sz="2800" dirty="0">
                <a:solidFill>
                  <a:srgbClr val="000000"/>
                </a:solidFill>
                <a:latin typeface="Verdana" panose="020B0604030504040204" pitchFamily="34" charset="0"/>
              </a:rPr>
              <a:t>A</a:t>
            </a:r>
            <a:r>
              <a:rPr lang="en-US" sz="2800" b="0" i="0" dirty="0">
                <a:solidFill>
                  <a:srgbClr val="000000"/>
                </a:solidFill>
                <a:effectLst/>
                <a:latin typeface="Verdana" panose="020B0604030504040204" pitchFamily="34" charset="0"/>
              </a:rPr>
              <a:t>ny class can be a parent class, so the syntax is the same as creating any other class:</a:t>
            </a:r>
            <a:endParaRPr sz="2800" dirty="0">
              <a:latin typeface="Calibri"/>
              <a:cs typeface="Calibri"/>
            </a:endParaRPr>
          </a:p>
        </p:txBody>
      </p:sp>
      <p:sp>
        <p:nvSpPr>
          <p:cNvPr id="4" name="Rectangle 1">
            <a:extLst>
              <a:ext uri="{FF2B5EF4-FFF2-40B4-BE49-F238E27FC236}">
                <a16:creationId xmlns:a16="http://schemas.microsoft.com/office/drawing/2014/main" id="{4B5A38E7-582C-4A6B-82B2-83E3704BEE7C}"/>
              </a:ext>
            </a:extLst>
          </p:cNvPr>
          <p:cNvSpPr>
            <a:spLocks noChangeArrowheads="1"/>
          </p:cNvSpPr>
          <p:nvPr/>
        </p:nvSpPr>
        <p:spPr bwMode="auto">
          <a:xfrm>
            <a:off x="527050" y="3140075"/>
            <a:ext cx="17405406" cy="624395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4742" rIns="0" bIns="10474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Verdana" panose="020B0604030504040204" pitchFamily="34" charset="0"/>
              </a:rPr>
              <a:t>Create a class named </a:t>
            </a:r>
            <a:r>
              <a:rPr kumimoji="0" lang="en-US" altLang="en-US" sz="2800" b="0" i="0" u="none" strike="noStrike" cap="none" normalizeH="0" baseline="0" dirty="0">
                <a:ln>
                  <a:noFill/>
                </a:ln>
                <a:solidFill>
                  <a:srgbClr val="DC143C"/>
                </a:solidFill>
                <a:effectLst/>
                <a:latin typeface="Consolas" panose="020B0609020204030204" pitchFamily="49" charset="0"/>
              </a:rPr>
              <a:t>Person</a:t>
            </a:r>
            <a:r>
              <a:rPr kumimoji="0" lang="en-US" altLang="en-US" sz="2800" b="0" i="0" u="none" strike="noStrike" cap="none" normalizeH="0" baseline="0" dirty="0">
                <a:ln>
                  <a:noFill/>
                </a:ln>
                <a:solidFill>
                  <a:srgbClr val="000000"/>
                </a:solidFill>
                <a:effectLst/>
                <a:latin typeface="Verdana" panose="020B0604030504040204" pitchFamily="34" charset="0"/>
              </a:rPr>
              <a:t>, with </a:t>
            </a:r>
            <a:r>
              <a:rPr kumimoji="0" lang="en-US" altLang="en-US" sz="2800" b="0" i="0" u="none" strike="noStrike" cap="none" normalizeH="0" baseline="0" dirty="0" err="1">
                <a:ln>
                  <a:noFill/>
                </a:ln>
                <a:solidFill>
                  <a:srgbClr val="DC143C"/>
                </a:solidFill>
                <a:effectLst/>
                <a:latin typeface="Consolas" panose="020B0609020204030204" pitchFamily="49" charset="0"/>
              </a:rPr>
              <a:t>firstname</a:t>
            </a:r>
            <a:r>
              <a:rPr kumimoji="0" lang="en-US" altLang="en-US" sz="2800" b="0" i="0" u="none" strike="noStrike" cap="none" normalizeH="0" baseline="0" dirty="0">
                <a:ln>
                  <a:noFill/>
                </a:ln>
                <a:solidFill>
                  <a:srgbClr val="000000"/>
                </a:solidFill>
                <a:effectLst/>
                <a:latin typeface="Verdana" panose="020B0604030504040204" pitchFamily="34" charset="0"/>
              </a:rPr>
              <a:t> and </a:t>
            </a:r>
            <a:r>
              <a:rPr kumimoji="0" lang="en-US" altLang="en-US" sz="2800" b="0" i="0" u="none" strike="noStrike" cap="none" normalizeH="0" baseline="0" dirty="0" err="1">
                <a:ln>
                  <a:noFill/>
                </a:ln>
                <a:solidFill>
                  <a:srgbClr val="DC143C"/>
                </a:solidFill>
                <a:effectLst/>
                <a:latin typeface="Consolas" panose="020B0609020204030204" pitchFamily="49" charset="0"/>
              </a:rPr>
              <a:t>lastname</a:t>
            </a:r>
            <a:r>
              <a:rPr kumimoji="0" lang="en-US" altLang="en-US" sz="2800" b="0" i="0" u="none" strike="noStrike" cap="none" normalizeH="0" baseline="0" dirty="0">
                <a:ln>
                  <a:noFill/>
                </a:ln>
                <a:solidFill>
                  <a:srgbClr val="000000"/>
                </a:solidFill>
                <a:effectLst/>
                <a:latin typeface="Verdana" panose="020B0604030504040204" pitchFamily="34" charset="0"/>
              </a:rPr>
              <a:t> properties, and a </a:t>
            </a:r>
            <a:r>
              <a:rPr kumimoji="0" lang="en-US" altLang="en-US" sz="2800" b="0" i="0" u="none" strike="noStrike" cap="none" normalizeH="0" baseline="0" dirty="0" err="1">
                <a:ln>
                  <a:noFill/>
                </a:ln>
                <a:solidFill>
                  <a:srgbClr val="DC143C"/>
                </a:solidFill>
                <a:effectLst/>
                <a:latin typeface="Consolas" panose="020B0609020204030204" pitchFamily="49" charset="0"/>
              </a:rPr>
              <a:t>printname</a:t>
            </a:r>
            <a:r>
              <a:rPr kumimoji="0" lang="en-US" altLang="en-US" sz="2800" b="0" i="0" u="none" strike="noStrike" cap="none" normalizeH="0" baseline="0" dirty="0">
                <a:ln>
                  <a:noFill/>
                </a:ln>
                <a:solidFill>
                  <a:srgbClr val="000000"/>
                </a:solidFill>
                <a:effectLst/>
                <a:latin typeface="Verdana" panose="020B0604030504040204" pitchFamily="34" charset="0"/>
              </a:rPr>
              <a:t> method:</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CD"/>
                </a:solidFill>
                <a:effectLst/>
                <a:latin typeface="Consolas" panose="020B0609020204030204" pitchFamily="49" charset="0"/>
              </a:rPr>
              <a:t>class</a:t>
            </a:r>
            <a:r>
              <a:rPr kumimoji="0" lang="en-US" altLang="en-US" sz="2800" b="0" i="0" u="none" strike="noStrike" cap="none" normalizeH="0" baseline="0" dirty="0">
                <a:ln>
                  <a:noFill/>
                </a:ln>
                <a:solidFill>
                  <a:srgbClr val="000000"/>
                </a:solidFill>
                <a:effectLst/>
                <a:latin typeface="Consolas" panose="020B0609020204030204" pitchFamily="49" charset="0"/>
              </a:rPr>
              <a:t> Person:</a:t>
            </a:r>
            <a:br>
              <a:rPr kumimoji="0" lang="en-US" altLang="en-US" sz="2800" b="0" i="0" u="none" strike="noStrike" cap="none" normalizeH="0" baseline="0" dirty="0">
                <a:ln>
                  <a:noFill/>
                </a:ln>
                <a:solidFill>
                  <a:srgbClr val="000000"/>
                </a:solidFill>
                <a:effectLst/>
                <a:latin typeface="Consolas" panose="020B0609020204030204" pitchFamily="49" charset="0"/>
              </a:rPr>
            </a:b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0000CD"/>
                </a:solidFill>
                <a:effectLst/>
                <a:latin typeface="Consolas" panose="020B0609020204030204" pitchFamily="49" charset="0"/>
              </a:rPr>
              <a:t>def</a:t>
            </a:r>
            <a:r>
              <a:rPr kumimoji="0" lang="en-US" altLang="en-US" sz="2800" b="0" i="0" u="none" strike="noStrike" cap="none" normalizeH="0" baseline="0" dirty="0">
                <a:ln>
                  <a:noFill/>
                </a:ln>
                <a:solidFill>
                  <a:srgbClr val="000000"/>
                </a:solidFill>
                <a:effectLst/>
                <a:latin typeface="Consolas" panose="020B0609020204030204" pitchFamily="49" charset="0"/>
              </a:rPr>
              <a:t> __</a:t>
            </a:r>
            <a:r>
              <a:rPr kumimoji="0" lang="en-US" altLang="en-US" sz="2800" b="0" i="0" u="none" strike="noStrike" cap="none" normalizeH="0" baseline="0" dirty="0" err="1">
                <a:ln>
                  <a:noFill/>
                </a:ln>
                <a:solidFill>
                  <a:srgbClr val="000000"/>
                </a:solidFill>
                <a:effectLst/>
                <a:latin typeface="Consolas" panose="020B0609020204030204" pitchFamily="49" charset="0"/>
              </a:rPr>
              <a:t>init</a:t>
            </a:r>
            <a:r>
              <a:rPr kumimoji="0" lang="en-US" altLang="en-US" sz="2800" b="0" i="0" u="none" strike="noStrike" cap="none" normalizeH="0" baseline="0" dirty="0">
                <a:ln>
                  <a:noFill/>
                </a:ln>
                <a:solidFill>
                  <a:srgbClr val="000000"/>
                </a:solidFill>
                <a:effectLst/>
                <a:latin typeface="Consolas" panose="020B0609020204030204" pitchFamily="49" charset="0"/>
              </a:rPr>
              <a:t>__(self, </a:t>
            </a:r>
            <a:r>
              <a:rPr kumimoji="0" lang="en-US" altLang="en-US" sz="2800" b="0" i="0" u="none" strike="noStrike" cap="none" normalizeH="0" baseline="0" dirty="0" err="1">
                <a:ln>
                  <a:noFill/>
                </a:ln>
                <a:solidFill>
                  <a:srgbClr val="000000"/>
                </a:solidFill>
                <a:effectLst/>
                <a:latin typeface="Consolas" panose="020B0609020204030204" pitchFamily="49" charset="0"/>
              </a:rPr>
              <a:t>fname</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rPr>
              <a:t>lname</a:t>
            </a:r>
            <a:r>
              <a:rPr kumimoji="0" lang="en-US" altLang="en-US" sz="2800" b="0" i="0" u="none" strike="noStrike" cap="none" normalizeH="0" baseline="0" dirty="0">
                <a:ln>
                  <a:noFill/>
                </a:ln>
                <a:solidFill>
                  <a:srgbClr val="000000"/>
                </a:solidFill>
                <a:effectLst/>
                <a:latin typeface="Consolas" panose="020B0609020204030204" pitchFamily="49" charset="0"/>
              </a:rPr>
              <a:t>):</a:t>
            </a:r>
            <a:br>
              <a:rPr kumimoji="0" lang="en-US" altLang="en-US" sz="2800" b="0" i="0" u="none" strike="noStrike" cap="none" normalizeH="0" baseline="0" dirty="0">
                <a:ln>
                  <a:noFill/>
                </a:ln>
                <a:solidFill>
                  <a:srgbClr val="000000"/>
                </a:solidFill>
                <a:effectLst/>
                <a:latin typeface="Consolas" panose="020B0609020204030204" pitchFamily="49" charset="0"/>
              </a:rPr>
            </a:b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rPr>
              <a:t>self.firstname</a:t>
            </a:r>
            <a:r>
              <a:rPr kumimoji="0" lang="en-US" altLang="en-US" sz="2800" b="0" i="0" u="none" strike="noStrike" cap="none" normalizeH="0" baseline="0" dirty="0">
                <a:ln>
                  <a:noFill/>
                </a:ln>
                <a:solidFill>
                  <a:srgbClr val="000000"/>
                </a:solidFill>
                <a:effectLst/>
                <a:latin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rPr>
              <a:t>fname</a:t>
            </a:r>
            <a:br>
              <a:rPr kumimoji="0" lang="en-US" altLang="en-US" sz="2800" b="0" i="0" u="none" strike="noStrike" cap="none" normalizeH="0" baseline="0" dirty="0">
                <a:ln>
                  <a:noFill/>
                </a:ln>
                <a:solidFill>
                  <a:srgbClr val="000000"/>
                </a:solidFill>
                <a:effectLst/>
                <a:latin typeface="Consolas" panose="020B0609020204030204" pitchFamily="49" charset="0"/>
              </a:rPr>
            </a:b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rPr>
              <a:t>self.lastname</a:t>
            </a:r>
            <a:r>
              <a:rPr kumimoji="0" lang="en-US" altLang="en-US" sz="2800" b="0" i="0" u="none" strike="noStrike" cap="none" normalizeH="0" baseline="0" dirty="0">
                <a:ln>
                  <a:noFill/>
                </a:ln>
                <a:solidFill>
                  <a:srgbClr val="000000"/>
                </a:solidFill>
                <a:effectLst/>
                <a:latin typeface="Consolas" panose="020B0609020204030204" pitchFamily="49" charset="0"/>
              </a:rPr>
              <a:t> = </a:t>
            </a:r>
            <a:r>
              <a:rPr kumimoji="0" lang="en-US" altLang="en-US" sz="2800" b="0" i="0" u="none" strike="noStrike" cap="none" normalizeH="0" baseline="0" dirty="0" err="1">
                <a:ln>
                  <a:noFill/>
                </a:ln>
                <a:solidFill>
                  <a:srgbClr val="000000"/>
                </a:solidFill>
                <a:effectLst/>
                <a:latin typeface="Consolas" panose="020B0609020204030204" pitchFamily="49" charset="0"/>
              </a:rPr>
              <a:t>lname</a:t>
            </a:r>
            <a:br>
              <a:rPr kumimoji="0" lang="en-US" altLang="en-US" sz="2800" b="0" i="0" u="none" strike="noStrike" cap="none" normalizeH="0" baseline="0" dirty="0">
                <a:ln>
                  <a:noFill/>
                </a:ln>
                <a:solidFill>
                  <a:srgbClr val="000000"/>
                </a:solidFill>
                <a:effectLst/>
                <a:latin typeface="Consolas" panose="020B0609020204030204" pitchFamily="49" charset="0"/>
              </a:rPr>
            </a:br>
            <a:br>
              <a:rPr kumimoji="0" lang="en-US" altLang="en-US" sz="2800" b="0" i="0" u="none" strike="noStrike" cap="none" normalizeH="0" baseline="0" dirty="0">
                <a:ln>
                  <a:noFill/>
                </a:ln>
                <a:solidFill>
                  <a:srgbClr val="000000"/>
                </a:solidFill>
                <a:effectLst/>
                <a:latin typeface="Consolas" panose="020B0609020204030204" pitchFamily="49" charset="0"/>
              </a:rPr>
            </a:b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0000CD"/>
                </a:solidFill>
                <a:effectLst/>
                <a:latin typeface="Consolas" panose="020B0609020204030204" pitchFamily="49" charset="0"/>
              </a:rPr>
              <a:t>def</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rPr>
              <a:t>printname</a:t>
            </a:r>
            <a:r>
              <a:rPr kumimoji="0" lang="en-US" altLang="en-US" sz="2800" b="0" i="0" u="none" strike="noStrike" cap="none" normalizeH="0" baseline="0" dirty="0">
                <a:ln>
                  <a:noFill/>
                </a:ln>
                <a:solidFill>
                  <a:srgbClr val="000000"/>
                </a:solidFill>
                <a:effectLst/>
                <a:latin typeface="Consolas" panose="020B0609020204030204" pitchFamily="49" charset="0"/>
              </a:rPr>
              <a:t>(self):</a:t>
            </a:r>
            <a:br>
              <a:rPr kumimoji="0" lang="en-US" altLang="en-US" sz="2800" b="0" i="0" u="none" strike="noStrike" cap="none" normalizeH="0" baseline="0" dirty="0">
                <a:ln>
                  <a:noFill/>
                </a:ln>
                <a:solidFill>
                  <a:srgbClr val="000000"/>
                </a:solidFill>
                <a:effectLst/>
                <a:latin typeface="Consolas" panose="020B0609020204030204" pitchFamily="49" charset="0"/>
              </a:rPr>
            </a:br>
            <a:r>
              <a:rPr kumimoji="0" lang="en-US" altLang="en-US" sz="2800" b="0" i="0" u="none" strike="noStrike" cap="none" normalizeH="0" baseline="0" dirty="0">
                <a:ln>
                  <a:noFill/>
                </a:ln>
                <a:solidFill>
                  <a:srgbClr val="000000"/>
                </a:solidFill>
                <a:effectLst/>
                <a:latin typeface="Consolas" panose="020B0609020204030204" pitchFamily="49" charset="0"/>
              </a:rPr>
              <a:t>    print(</a:t>
            </a:r>
            <a:r>
              <a:rPr kumimoji="0" lang="en-US" altLang="en-US" sz="2800" b="0" i="0" u="none" strike="noStrike" cap="none" normalizeH="0" baseline="0" dirty="0" err="1">
                <a:ln>
                  <a:noFill/>
                </a:ln>
                <a:solidFill>
                  <a:srgbClr val="000000"/>
                </a:solidFill>
                <a:effectLst/>
                <a:latin typeface="Consolas" panose="020B0609020204030204" pitchFamily="49" charset="0"/>
              </a:rPr>
              <a:t>self.firstname</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rPr>
              <a:t>self.lastname</a:t>
            </a:r>
            <a:r>
              <a:rPr kumimoji="0" lang="en-US" altLang="en-US" sz="2800" b="0" i="0" u="none" strike="noStrike" cap="none" normalizeH="0" baseline="0" dirty="0">
                <a:ln>
                  <a:noFill/>
                </a:ln>
                <a:solidFill>
                  <a:srgbClr val="000000"/>
                </a:solidFill>
                <a:effectLst/>
                <a:latin typeface="Consolas" panose="020B0609020204030204" pitchFamily="49" charset="0"/>
              </a:rPr>
              <a:t>)</a:t>
            </a:r>
            <a:br>
              <a:rPr kumimoji="0" lang="en-US" altLang="en-US" sz="2800" b="0" i="0" u="none" strike="noStrike" cap="none" normalizeH="0" baseline="0" dirty="0">
                <a:ln>
                  <a:noFill/>
                </a:ln>
                <a:solidFill>
                  <a:srgbClr val="000000"/>
                </a:solidFill>
                <a:effectLst/>
                <a:latin typeface="Consolas" panose="020B0609020204030204" pitchFamily="49" charset="0"/>
              </a:rPr>
            </a:br>
            <a:br>
              <a:rPr kumimoji="0" lang="en-US" altLang="en-US" sz="2800" b="0" i="0" u="none" strike="noStrike" cap="none" normalizeH="0" baseline="0" dirty="0">
                <a:ln>
                  <a:noFill/>
                </a:ln>
                <a:solidFill>
                  <a:srgbClr val="000000"/>
                </a:solidFill>
                <a:effectLst/>
                <a:latin typeface="Consolas" panose="020B0609020204030204" pitchFamily="49" charset="0"/>
              </a:rPr>
            </a:br>
            <a:r>
              <a:rPr kumimoji="0" lang="en-US" altLang="en-US" sz="2800" b="0" i="0" u="none" strike="noStrike" cap="none" normalizeH="0" baseline="0" dirty="0">
                <a:ln>
                  <a:noFill/>
                </a:ln>
                <a:solidFill>
                  <a:srgbClr val="008000"/>
                </a:solidFill>
                <a:effectLst/>
                <a:latin typeface="Consolas" panose="020B0609020204030204" pitchFamily="49" charset="0"/>
              </a:rPr>
              <a:t>#Use the Person class to create an object, and then execute the </a:t>
            </a:r>
            <a:r>
              <a:rPr kumimoji="0" lang="en-US" altLang="en-US" sz="2800" b="0" i="0" u="none" strike="noStrike" cap="none" normalizeH="0" baseline="0" dirty="0" err="1">
                <a:ln>
                  <a:noFill/>
                </a:ln>
                <a:solidFill>
                  <a:srgbClr val="008000"/>
                </a:solidFill>
                <a:effectLst/>
                <a:latin typeface="Consolas" panose="020B0609020204030204" pitchFamily="49" charset="0"/>
              </a:rPr>
              <a:t>printname</a:t>
            </a:r>
            <a:r>
              <a:rPr kumimoji="0" lang="en-US" altLang="en-US" sz="2800" b="0" i="0" u="none" strike="noStrike" cap="none" normalizeH="0" baseline="0" dirty="0">
                <a:ln>
                  <a:noFill/>
                </a:ln>
                <a:solidFill>
                  <a:srgbClr val="008000"/>
                </a:solidFill>
                <a:effectLst/>
                <a:latin typeface="Consolas" panose="020B0609020204030204" pitchFamily="49" charset="0"/>
              </a:rPr>
              <a:t> method:</a:t>
            </a:r>
            <a:br>
              <a:rPr kumimoji="0" lang="en-US" altLang="en-US" sz="2800" b="0" i="0" u="none" strike="noStrike" cap="none" normalizeH="0" baseline="0" dirty="0">
                <a:ln>
                  <a:noFill/>
                </a:ln>
                <a:solidFill>
                  <a:srgbClr val="008000"/>
                </a:solidFill>
                <a:effectLst/>
                <a:latin typeface="Consolas" panose="020B0609020204030204" pitchFamily="49" charset="0"/>
              </a:rPr>
            </a:br>
            <a:br>
              <a:rPr kumimoji="0" lang="en-US" altLang="en-US" sz="2800" b="0" i="0" u="none" strike="noStrike" cap="none" normalizeH="0" baseline="0" dirty="0">
                <a:ln>
                  <a:noFill/>
                </a:ln>
                <a:solidFill>
                  <a:srgbClr val="000000"/>
                </a:solidFill>
                <a:effectLst/>
                <a:latin typeface="Consolas" panose="020B0609020204030204" pitchFamily="49" charset="0"/>
              </a:rPr>
            </a:br>
            <a:r>
              <a:rPr kumimoji="0" lang="en-US" altLang="en-US" sz="2800" b="0" i="0" u="none" strike="noStrike" cap="none" normalizeH="0" baseline="0" dirty="0">
                <a:ln>
                  <a:noFill/>
                </a:ln>
                <a:solidFill>
                  <a:srgbClr val="000000"/>
                </a:solidFill>
                <a:effectLst/>
                <a:latin typeface="Consolas" panose="020B0609020204030204" pitchFamily="49" charset="0"/>
              </a:rPr>
              <a:t>x = Person(</a:t>
            </a:r>
            <a:r>
              <a:rPr kumimoji="0" lang="en-US" altLang="en-US" sz="2800" b="0" i="0" u="none" strike="noStrike" cap="none" normalizeH="0" baseline="0" dirty="0">
                <a:ln>
                  <a:noFill/>
                </a:ln>
                <a:solidFill>
                  <a:srgbClr val="A52A2A"/>
                </a:solidFill>
                <a:effectLst/>
                <a:latin typeface="Consolas" panose="020B0609020204030204" pitchFamily="49" charset="0"/>
              </a:rPr>
              <a:t>"John"</a:t>
            </a:r>
            <a:r>
              <a:rPr kumimoji="0" lang="en-US" altLang="en-US" sz="2800" b="0" i="0" u="none" strike="noStrike" cap="none" normalizeH="0" baseline="0" dirty="0">
                <a:ln>
                  <a:noFill/>
                </a:ln>
                <a:solidFill>
                  <a:srgbClr val="000000"/>
                </a:solidFill>
                <a:effectLst/>
                <a:latin typeface="Consolas" panose="020B0609020204030204" pitchFamily="49" charset="0"/>
              </a:rPr>
              <a:t>, </a:t>
            </a:r>
            <a:r>
              <a:rPr kumimoji="0" lang="en-US" altLang="en-US" sz="2800" b="0" i="0" u="none" strike="noStrike" cap="none" normalizeH="0" baseline="0" dirty="0">
                <a:ln>
                  <a:noFill/>
                </a:ln>
                <a:solidFill>
                  <a:srgbClr val="A52A2A"/>
                </a:solidFill>
                <a:effectLst/>
                <a:latin typeface="Consolas" panose="020B0609020204030204" pitchFamily="49" charset="0"/>
              </a:rPr>
              <a:t>"Doe"</a:t>
            </a:r>
            <a:r>
              <a:rPr kumimoji="0" lang="en-US" altLang="en-US" sz="2800" b="0" i="0" u="none" strike="noStrike" cap="none" normalizeH="0" baseline="0" dirty="0">
                <a:ln>
                  <a:noFill/>
                </a:ln>
                <a:solidFill>
                  <a:srgbClr val="000000"/>
                </a:solidFill>
                <a:effectLst/>
                <a:latin typeface="Consolas" panose="020B0609020204030204" pitchFamily="49" charset="0"/>
              </a:rPr>
              <a:t>)</a:t>
            </a:r>
            <a:br>
              <a:rPr kumimoji="0" lang="en-US" altLang="en-US" sz="2800" b="0" i="0" u="none" strike="noStrike" cap="none" normalizeH="0" baseline="0" dirty="0">
                <a:ln>
                  <a:noFill/>
                </a:ln>
                <a:solidFill>
                  <a:srgbClr val="000000"/>
                </a:solidFill>
                <a:effectLst/>
                <a:latin typeface="Consolas" panose="020B0609020204030204" pitchFamily="49" charset="0"/>
              </a:rPr>
            </a:br>
            <a:r>
              <a:rPr kumimoji="0" lang="en-US" altLang="en-US" sz="2800" b="0" i="0" u="none" strike="noStrike" cap="none" normalizeH="0" baseline="0" dirty="0" err="1">
                <a:ln>
                  <a:noFill/>
                </a:ln>
                <a:solidFill>
                  <a:srgbClr val="000000"/>
                </a:solidFill>
                <a:effectLst/>
                <a:latin typeface="Consolas" panose="020B0609020204030204" pitchFamily="49" charset="0"/>
              </a:rPr>
              <a:t>x.printname</a:t>
            </a:r>
            <a:r>
              <a:rPr kumimoji="0" lang="en-US" altLang="en-US" sz="2800" b="0" i="0" u="none" strike="noStrike" cap="none" normalizeH="0" baseline="0" dirty="0">
                <a:ln>
                  <a:noFill/>
                </a:ln>
                <a:solidFill>
                  <a:srgbClr val="000000"/>
                </a:solidFill>
                <a:effectLst/>
                <a:latin typeface="Consolas" panose="020B0609020204030204" pitchFamily="49" charset="0"/>
              </a:rPr>
              <a:t>()</a:t>
            </a:r>
            <a:endParaRPr kumimoji="0" lang="en-US" altLang="en-US" sz="2800" b="0" i="0" u="none" strike="noStrike" cap="none" normalizeH="0" baseline="0" dirty="0">
              <a:ln>
                <a:noFill/>
              </a:ln>
              <a:solidFill>
                <a:schemeClr val="tx1"/>
              </a:solidFill>
              <a:effectLst/>
            </a:endParaRPr>
          </a:p>
        </p:txBody>
      </p:sp>
      <p:sp>
        <p:nvSpPr>
          <p:cNvPr id="6" name="Номер слайда 5">
            <a:extLst>
              <a:ext uri="{FF2B5EF4-FFF2-40B4-BE49-F238E27FC236}">
                <a16:creationId xmlns:a16="http://schemas.microsoft.com/office/drawing/2014/main" id="{7B109F0D-7277-4747-ACC1-BB6E3DCACBEC}"/>
              </a:ext>
            </a:extLst>
          </p:cNvPr>
          <p:cNvSpPr>
            <a:spLocks noGrp="1"/>
          </p:cNvSpPr>
          <p:nvPr>
            <p:ph type="sldNum" sz="quarter" idx="7"/>
          </p:nvPr>
        </p:nvSpPr>
        <p:spPr/>
        <p:txBody>
          <a:bodyPr/>
          <a:lstStyle/>
          <a:p>
            <a:fld id="{B6F15528-21DE-4FAA-801E-634DDDAF4B2B}"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6850" y="58201"/>
            <a:ext cx="28271767" cy="2374962"/>
          </a:xfrm>
          <a:prstGeom prst="rect">
            <a:avLst/>
          </a:prstGeom>
        </p:spPr>
        <p:txBody>
          <a:bodyPr vert="horz" wrap="square" lIns="0" tIns="1026113" rIns="0" bIns="0" rtlCol="0" anchor="ctr">
            <a:spAutoFit/>
          </a:bodyPr>
          <a:lstStyle/>
          <a:p>
            <a:pPr marL="476466">
              <a:lnSpc>
                <a:spcPct val="100000"/>
              </a:lnSpc>
              <a:tabLst>
                <a:tab pos="12994438" algn="l"/>
              </a:tabLst>
            </a:pPr>
            <a:r>
              <a:rPr lang="en-US" spc="-82" dirty="0"/>
              <a:t>Create a child class</a:t>
            </a:r>
            <a:endParaRPr dirty="0"/>
          </a:p>
        </p:txBody>
      </p:sp>
      <p:sp>
        <p:nvSpPr>
          <p:cNvPr id="5" name="object 5"/>
          <p:cNvSpPr txBox="1"/>
          <p:nvPr/>
        </p:nvSpPr>
        <p:spPr>
          <a:xfrm>
            <a:off x="15984012" y="10946299"/>
            <a:ext cx="265979" cy="266548"/>
          </a:xfrm>
          <a:prstGeom prst="rect">
            <a:avLst/>
          </a:prstGeom>
        </p:spPr>
        <p:txBody>
          <a:bodyPr vert="horz" wrap="square" lIns="0" tIns="0" rIns="0" bIns="0" rtlCol="0">
            <a:spAutoFit/>
          </a:bodyPr>
          <a:lstStyle/>
          <a:p>
            <a:pPr marL="20944"/>
            <a:r>
              <a:rPr sz="1732" spc="-16" dirty="0">
                <a:solidFill>
                  <a:srgbClr val="FFFFFF"/>
                </a:solidFill>
                <a:latin typeface="Calibri"/>
                <a:cs typeface="Calibri"/>
              </a:rPr>
              <a:t>20</a:t>
            </a:r>
            <a:endParaRPr sz="1732">
              <a:latin typeface="Calibri"/>
              <a:cs typeface="Calibri"/>
            </a:endParaRPr>
          </a:p>
        </p:txBody>
      </p:sp>
      <p:sp>
        <p:nvSpPr>
          <p:cNvPr id="6" name="Rectangle 1">
            <a:extLst>
              <a:ext uri="{FF2B5EF4-FFF2-40B4-BE49-F238E27FC236}">
                <a16:creationId xmlns:a16="http://schemas.microsoft.com/office/drawing/2014/main" id="{E59E48F2-DEC4-4357-9167-25B453086210}"/>
              </a:ext>
            </a:extLst>
          </p:cNvPr>
          <p:cNvSpPr>
            <a:spLocks noChangeArrowheads="1"/>
          </p:cNvSpPr>
          <p:nvPr/>
        </p:nvSpPr>
        <p:spPr bwMode="auto">
          <a:xfrm>
            <a:off x="374650" y="3046254"/>
            <a:ext cx="18516600" cy="464351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4742" rIns="0" bIns="10474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Verdana" panose="020B0604030504040204" pitchFamily="34" charset="0"/>
              </a:rPr>
              <a:t>To create a class that inherits the functionality from another class, send the parent class as a parameter when creating the child class:</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Verdana" panose="020B0604030504040204" pitchFamily="34" charset="0"/>
              </a:rPr>
              <a:t>Create a class named </a:t>
            </a:r>
            <a:r>
              <a:rPr kumimoji="0" lang="en-US" altLang="en-US" sz="3200" b="0" i="0" u="none" strike="noStrike" cap="none" normalizeH="0" baseline="0" dirty="0">
                <a:ln>
                  <a:noFill/>
                </a:ln>
                <a:solidFill>
                  <a:srgbClr val="DC143C"/>
                </a:solidFill>
                <a:effectLst/>
                <a:latin typeface="Consolas" panose="020B0609020204030204" pitchFamily="49" charset="0"/>
              </a:rPr>
              <a:t>Student</a:t>
            </a:r>
            <a:r>
              <a:rPr kumimoji="0" lang="en-US" altLang="en-US" sz="3200" b="0" i="0" u="none" strike="noStrike" cap="none" normalizeH="0" baseline="0" dirty="0">
                <a:ln>
                  <a:noFill/>
                </a:ln>
                <a:solidFill>
                  <a:srgbClr val="000000"/>
                </a:solidFill>
                <a:effectLst/>
                <a:latin typeface="Verdana" panose="020B0604030504040204" pitchFamily="34" charset="0"/>
              </a:rPr>
              <a:t>, which will inherit the properties and methods from the </a:t>
            </a:r>
            <a:r>
              <a:rPr kumimoji="0" lang="en-US" altLang="en-US" sz="3200" b="0" i="0" u="none" strike="noStrike" cap="none" normalizeH="0" baseline="0" dirty="0">
                <a:ln>
                  <a:noFill/>
                </a:ln>
                <a:solidFill>
                  <a:srgbClr val="DC143C"/>
                </a:solidFill>
                <a:effectLst/>
                <a:latin typeface="Consolas" panose="020B0609020204030204" pitchFamily="49" charset="0"/>
              </a:rPr>
              <a:t>Person</a:t>
            </a:r>
            <a:r>
              <a:rPr kumimoji="0" lang="en-US" altLang="en-US" sz="3200" b="0" i="0" u="none" strike="noStrike" cap="none" normalizeH="0" baseline="0" dirty="0">
                <a:ln>
                  <a:noFill/>
                </a:ln>
                <a:solidFill>
                  <a:srgbClr val="000000"/>
                </a:solidFill>
                <a:effectLst/>
                <a:latin typeface="Verdana" panose="020B0604030504040204" pitchFamily="34" charset="0"/>
              </a:rPr>
              <a:t> class: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CD"/>
                </a:solidFill>
                <a:effectLst/>
                <a:latin typeface="Consolas" panose="020B0609020204030204" pitchFamily="49" charset="0"/>
              </a:rPr>
              <a:t>class</a:t>
            </a:r>
            <a:r>
              <a:rPr kumimoji="0" lang="en-US" altLang="en-US" sz="3200" b="0" i="0" u="none" strike="noStrike" cap="none" normalizeH="0" baseline="0" dirty="0">
                <a:ln>
                  <a:noFill/>
                </a:ln>
                <a:solidFill>
                  <a:srgbClr val="000000"/>
                </a:solidFill>
                <a:effectLst/>
                <a:latin typeface="Consolas" panose="020B0609020204030204" pitchFamily="49" charset="0"/>
              </a:rPr>
              <a:t> Student(Person):</a:t>
            </a:r>
            <a:br>
              <a:rPr kumimoji="0" lang="en-US" altLang="en-US" sz="3200" b="0" i="0" u="none" strike="noStrike" cap="none" normalizeH="0" baseline="0" dirty="0">
                <a:ln>
                  <a:noFill/>
                </a:ln>
                <a:solidFill>
                  <a:srgbClr val="000000"/>
                </a:solidFill>
                <a:effectLst/>
                <a:latin typeface="Consolas" panose="020B0609020204030204" pitchFamily="49" charset="0"/>
              </a:rPr>
            </a:b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0000CD"/>
                </a:solidFill>
                <a:effectLst/>
                <a:latin typeface="Consolas" panose="020B0609020204030204" pitchFamily="49" charset="0"/>
              </a:rPr>
              <a:t>pass</a:t>
            </a:r>
            <a:endParaRPr kumimoji="0" lang="en-US" altLang="en-US" sz="3200" b="0" i="0" u="none" strike="noStrike" cap="none" normalizeH="0" baseline="0" dirty="0">
              <a:ln>
                <a:noFill/>
              </a:ln>
              <a:solidFill>
                <a:schemeClr val="tx1"/>
              </a:solidFill>
              <a:effectLst/>
            </a:endParaRPr>
          </a:p>
        </p:txBody>
      </p:sp>
      <p:sp>
        <p:nvSpPr>
          <p:cNvPr id="7" name="Rectangle 2">
            <a:extLst>
              <a:ext uri="{FF2B5EF4-FFF2-40B4-BE49-F238E27FC236}">
                <a16:creationId xmlns:a16="http://schemas.microsoft.com/office/drawing/2014/main" id="{AACF11D8-995A-4114-A66C-39F04992FDA0}"/>
              </a:ext>
            </a:extLst>
          </p:cNvPr>
          <p:cNvSpPr>
            <a:spLocks noChangeArrowheads="1"/>
          </p:cNvSpPr>
          <p:nvPr/>
        </p:nvSpPr>
        <p:spPr bwMode="auto">
          <a:xfrm>
            <a:off x="984250" y="8016875"/>
            <a:ext cx="16230600" cy="161438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34857" tIns="250746" rIns="-334857" bIns="25074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Verdana" panose="020B0604030504040204" pitchFamily="34" charset="0"/>
              </a:rPr>
              <a:t>Note:</a:t>
            </a:r>
            <a:r>
              <a:rPr kumimoji="0" lang="en-US" altLang="en-US" sz="2400" b="0" i="0" u="none" strike="noStrike" cap="none" normalizeH="0" baseline="0" dirty="0">
                <a:ln>
                  <a:noFill/>
                </a:ln>
                <a:solidFill>
                  <a:srgbClr val="000000"/>
                </a:solidFill>
                <a:effectLst/>
                <a:latin typeface="Verdana" panose="020B0604030504040204" pitchFamily="34" charset="0"/>
              </a:rPr>
              <a:t> Use the </a:t>
            </a:r>
            <a:r>
              <a:rPr kumimoji="0" lang="en-US" altLang="en-US" sz="2400" b="0" i="0" u="none" strike="noStrike" cap="none" normalizeH="0" baseline="0" dirty="0">
                <a:ln>
                  <a:noFill/>
                </a:ln>
                <a:solidFill>
                  <a:srgbClr val="DC143C"/>
                </a:solidFill>
                <a:effectLst/>
                <a:latin typeface="Consolas" panose="020B0609020204030204" pitchFamily="49" charset="0"/>
              </a:rPr>
              <a:t>pass</a:t>
            </a:r>
            <a:r>
              <a:rPr kumimoji="0" lang="en-US" altLang="en-US" sz="2400" b="0" i="0" u="none" strike="noStrike" cap="none" normalizeH="0" baseline="0" dirty="0">
                <a:ln>
                  <a:noFill/>
                </a:ln>
                <a:solidFill>
                  <a:srgbClr val="000000"/>
                </a:solidFill>
                <a:effectLst/>
                <a:latin typeface="Verdana" panose="020B0604030504040204" pitchFamily="34" charset="0"/>
              </a:rPr>
              <a:t> keyword when you do not want to add any other properties or methods to the class.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Now the Student class has the same properties and methods as the Person class.</a:t>
            </a:r>
            <a:endParaRPr kumimoji="0" lang="en-US" altLang="en-US" sz="2400" b="0" i="0" u="none" strike="noStrike" cap="none" normalizeH="0" baseline="0" dirty="0">
              <a:ln>
                <a:noFill/>
              </a:ln>
              <a:solidFill>
                <a:schemeClr val="tx1"/>
              </a:solidFill>
              <a:effectLst/>
            </a:endParaRPr>
          </a:p>
        </p:txBody>
      </p:sp>
      <p:sp>
        <p:nvSpPr>
          <p:cNvPr id="8" name="Номер слайда 7">
            <a:extLst>
              <a:ext uri="{FF2B5EF4-FFF2-40B4-BE49-F238E27FC236}">
                <a16:creationId xmlns:a16="http://schemas.microsoft.com/office/drawing/2014/main" id="{2E9A0E19-80FB-42E9-BBD4-731E834DEE74}"/>
              </a:ext>
            </a:extLst>
          </p:cNvPr>
          <p:cNvSpPr>
            <a:spLocks noGrp="1"/>
          </p:cNvSpPr>
          <p:nvPr>
            <p:ph type="sldNum" sz="quarter" idx="7"/>
          </p:nvPr>
        </p:nvSpPr>
        <p:spPr/>
        <p:txBody>
          <a:bodyPr/>
          <a:lstStyle/>
          <a:p>
            <a:fld id="{B6F15528-21DE-4FAA-801E-634DDDAF4B2B}" type="slidenum">
              <a:rPr lang="en-US" smtClean="0"/>
              <a:t>26</a:t>
            </a:fld>
            <a:endParaRPr lang="en-US"/>
          </a:p>
        </p:txBody>
      </p:sp>
    </p:spTree>
    <p:extLst>
      <p:ext uri="{BB962C8B-B14F-4D97-AF65-F5344CB8AC3E}">
        <p14:creationId xmlns:p14="http://schemas.microsoft.com/office/powerpoint/2010/main" val="2187873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6850" y="58201"/>
            <a:ext cx="28271767" cy="2374962"/>
          </a:xfrm>
          <a:prstGeom prst="rect">
            <a:avLst/>
          </a:prstGeom>
        </p:spPr>
        <p:txBody>
          <a:bodyPr vert="horz" wrap="square" lIns="0" tIns="1026113" rIns="0" bIns="0" rtlCol="0" anchor="ctr">
            <a:spAutoFit/>
          </a:bodyPr>
          <a:lstStyle/>
          <a:p>
            <a:pPr marL="476466">
              <a:lnSpc>
                <a:spcPct val="100000"/>
              </a:lnSpc>
              <a:tabLst>
                <a:tab pos="12994438" algn="l"/>
              </a:tabLst>
            </a:pPr>
            <a:r>
              <a:rPr lang="en-US" spc="-82" dirty="0"/>
              <a:t>Create a child class</a:t>
            </a:r>
            <a:endParaRPr dirty="0"/>
          </a:p>
        </p:txBody>
      </p:sp>
      <p:sp>
        <p:nvSpPr>
          <p:cNvPr id="5" name="object 5"/>
          <p:cNvSpPr txBox="1"/>
          <p:nvPr/>
        </p:nvSpPr>
        <p:spPr>
          <a:xfrm>
            <a:off x="15984012" y="10946299"/>
            <a:ext cx="265979" cy="266548"/>
          </a:xfrm>
          <a:prstGeom prst="rect">
            <a:avLst/>
          </a:prstGeom>
        </p:spPr>
        <p:txBody>
          <a:bodyPr vert="horz" wrap="square" lIns="0" tIns="0" rIns="0" bIns="0" rtlCol="0">
            <a:spAutoFit/>
          </a:bodyPr>
          <a:lstStyle/>
          <a:p>
            <a:pPr marL="20944"/>
            <a:r>
              <a:rPr sz="1732" spc="-16" dirty="0">
                <a:solidFill>
                  <a:srgbClr val="FFFFFF"/>
                </a:solidFill>
                <a:latin typeface="Calibri"/>
                <a:cs typeface="Calibri"/>
              </a:rPr>
              <a:t>20</a:t>
            </a:r>
            <a:endParaRPr sz="1732">
              <a:latin typeface="Calibri"/>
              <a:cs typeface="Calibri"/>
            </a:endParaRPr>
          </a:p>
        </p:txBody>
      </p:sp>
      <p:sp>
        <p:nvSpPr>
          <p:cNvPr id="4" name="Rectangle 2">
            <a:extLst>
              <a:ext uri="{FF2B5EF4-FFF2-40B4-BE49-F238E27FC236}">
                <a16:creationId xmlns:a16="http://schemas.microsoft.com/office/drawing/2014/main" id="{24857781-14AA-4FE3-A581-2DBD7224F138}"/>
              </a:ext>
            </a:extLst>
          </p:cNvPr>
          <p:cNvSpPr>
            <a:spLocks noChangeArrowheads="1"/>
          </p:cNvSpPr>
          <p:nvPr/>
        </p:nvSpPr>
        <p:spPr bwMode="auto">
          <a:xfrm>
            <a:off x="1670050" y="2939276"/>
            <a:ext cx="16249991" cy="353551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4742" rIns="0" bIns="10474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Verdana" panose="020B0604030504040204" pitchFamily="34" charset="0"/>
              </a:rPr>
              <a:t>Use the </a:t>
            </a:r>
            <a:r>
              <a:rPr kumimoji="0" lang="en-US" altLang="en-US" sz="3600" b="0" i="0" u="none" strike="noStrike" cap="none" normalizeH="0" baseline="0" dirty="0">
                <a:ln>
                  <a:noFill/>
                </a:ln>
                <a:solidFill>
                  <a:srgbClr val="DC143C"/>
                </a:solidFill>
                <a:effectLst/>
                <a:latin typeface="Consolas" panose="020B0609020204030204" pitchFamily="49" charset="0"/>
              </a:rPr>
              <a:t>Student</a:t>
            </a:r>
            <a:r>
              <a:rPr kumimoji="0" lang="en-US" altLang="en-US" sz="3600" b="0" i="0" u="none" strike="noStrike" cap="none" normalizeH="0" baseline="0" dirty="0">
                <a:ln>
                  <a:noFill/>
                </a:ln>
                <a:solidFill>
                  <a:srgbClr val="000000"/>
                </a:solidFill>
                <a:effectLst/>
                <a:latin typeface="Verdana" panose="020B0604030504040204" pitchFamily="34" charset="0"/>
              </a:rPr>
              <a:t> class to create an object, and then execute the </a:t>
            </a:r>
            <a:r>
              <a:rPr kumimoji="0" lang="en-US" altLang="en-US" sz="3600" b="0" i="0" u="none" strike="noStrike" cap="none" normalizeH="0" baseline="0" dirty="0" err="1">
                <a:ln>
                  <a:noFill/>
                </a:ln>
                <a:solidFill>
                  <a:srgbClr val="DC143C"/>
                </a:solidFill>
                <a:effectLst/>
                <a:latin typeface="Consolas" panose="020B0609020204030204" pitchFamily="49" charset="0"/>
              </a:rPr>
              <a:t>printname</a:t>
            </a:r>
            <a:r>
              <a:rPr kumimoji="0" lang="en-US" altLang="en-US" sz="3600" b="0" i="0" u="none" strike="noStrike" cap="none" normalizeH="0" baseline="0" dirty="0">
                <a:ln>
                  <a:noFill/>
                </a:ln>
                <a:solidFill>
                  <a:srgbClr val="000000"/>
                </a:solidFill>
                <a:effectLst/>
                <a:latin typeface="Verdana" panose="020B0604030504040204" pitchFamily="34" charset="0"/>
              </a:rPr>
              <a:t> method: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Consolas" panose="020B0609020204030204" pitchFamily="49" charset="0"/>
              </a:rPr>
              <a:t>x = Student(</a:t>
            </a:r>
            <a:r>
              <a:rPr kumimoji="0" lang="en-US" altLang="en-US" sz="3600" b="0" i="0" u="none" strike="noStrike" cap="none" normalizeH="0" baseline="0" dirty="0">
                <a:ln>
                  <a:noFill/>
                </a:ln>
                <a:solidFill>
                  <a:srgbClr val="A52A2A"/>
                </a:solidFill>
                <a:effectLst/>
                <a:latin typeface="Consolas" panose="020B0609020204030204" pitchFamily="49" charset="0"/>
              </a:rPr>
              <a:t>"Mike"</a:t>
            </a:r>
            <a:r>
              <a:rPr kumimoji="0" lang="en-US" altLang="en-US" sz="3600" b="0" i="0" u="none" strike="noStrike" cap="none" normalizeH="0" baseline="0" dirty="0">
                <a:ln>
                  <a:noFill/>
                </a:ln>
                <a:solidFill>
                  <a:srgbClr val="000000"/>
                </a:solidFill>
                <a:effectLst/>
                <a:latin typeface="Consolas" panose="020B0609020204030204" pitchFamily="49" charset="0"/>
              </a:rPr>
              <a:t>, </a:t>
            </a:r>
            <a:r>
              <a:rPr kumimoji="0" lang="en-US" altLang="en-US" sz="3600" b="0" i="0" u="none" strike="noStrike" cap="none" normalizeH="0" baseline="0" dirty="0">
                <a:ln>
                  <a:noFill/>
                </a:ln>
                <a:solidFill>
                  <a:srgbClr val="A52A2A"/>
                </a:solidFill>
                <a:effectLst/>
                <a:latin typeface="Consolas" panose="020B0609020204030204" pitchFamily="49" charset="0"/>
              </a:rPr>
              <a:t>"Olsen"</a:t>
            </a:r>
            <a:r>
              <a:rPr kumimoji="0" lang="en-US" altLang="en-US" sz="3600" b="0" i="0" u="none" strike="noStrike" cap="none" normalizeH="0" baseline="0" dirty="0">
                <a:ln>
                  <a:noFill/>
                </a:ln>
                <a:solidFill>
                  <a:srgbClr val="000000"/>
                </a:solidFill>
                <a:effectLst/>
                <a:latin typeface="Consolas" panose="020B0609020204030204" pitchFamily="49" charset="0"/>
              </a:rPr>
              <a:t>)</a:t>
            </a:r>
            <a:br>
              <a:rPr kumimoji="0" lang="en-US" altLang="en-US" sz="3600" b="0" i="0" u="none" strike="noStrike" cap="none" normalizeH="0" baseline="0" dirty="0">
                <a:ln>
                  <a:noFill/>
                </a:ln>
                <a:solidFill>
                  <a:srgbClr val="000000"/>
                </a:solidFill>
                <a:effectLst/>
                <a:latin typeface="Consolas" panose="020B0609020204030204" pitchFamily="49" charset="0"/>
              </a:rPr>
            </a:br>
            <a:r>
              <a:rPr kumimoji="0" lang="en-US" altLang="en-US" sz="3600" b="0" i="0" u="none" strike="noStrike" cap="none" normalizeH="0" baseline="0" dirty="0" err="1">
                <a:ln>
                  <a:noFill/>
                </a:ln>
                <a:solidFill>
                  <a:srgbClr val="000000"/>
                </a:solidFill>
                <a:effectLst/>
                <a:latin typeface="Consolas" panose="020B0609020204030204" pitchFamily="49" charset="0"/>
              </a:rPr>
              <a:t>x.printname</a:t>
            </a:r>
            <a:r>
              <a:rPr kumimoji="0" lang="en-US" altLang="en-US" sz="3600" b="0" i="0" u="none" strike="noStrike" cap="none" normalizeH="0" baseline="0" dirty="0">
                <a:ln>
                  <a:noFill/>
                </a:ln>
                <a:solidFill>
                  <a:srgbClr val="000000"/>
                </a:solidFill>
                <a:effectLst/>
                <a:latin typeface="Consolas" panose="020B0609020204030204" pitchFamily="49" charset="0"/>
              </a:rPr>
              <a:t>()</a:t>
            </a:r>
            <a:endParaRPr kumimoji="0" lang="en-US" altLang="en-US" sz="3600" b="0" i="0" u="none" strike="noStrike" cap="none" normalizeH="0" baseline="0" dirty="0">
              <a:ln>
                <a:noFill/>
              </a:ln>
              <a:solidFill>
                <a:schemeClr val="tx1"/>
              </a:solidFill>
              <a:effectLst/>
            </a:endParaRPr>
          </a:p>
        </p:txBody>
      </p:sp>
      <p:sp>
        <p:nvSpPr>
          <p:cNvPr id="8" name="Номер слайда 7">
            <a:extLst>
              <a:ext uri="{FF2B5EF4-FFF2-40B4-BE49-F238E27FC236}">
                <a16:creationId xmlns:a16="http://schemas.microsoft.com/office/drawing/2014/main" id="{605F3043-A5D0-4F7C-93BD-BE2694AAAF3F}"/>
              </a:ext>
            </a:extLst>
          </p:cNvPr>
          <p:cNvSpPr>
            <a:spLocks noGrp="1"/>
          </p:cNvSpPr>
          <p:nvPr>
            <p:ph type="sldNum" sz="quarter" idx="7"/>
          </p:nvPr>
        </p:nvSpPr>
        <p:spPr/>
        <p:txBody>
          <a:bodyPr/>
          <a:lstStyle/>
          <a:p>
            <a:fld id="{B6F15528-21DE-4FAA-801E-634DDDAF4B2B}" type="slidenum">
              <a:rPr lang="en-US" smtClean="0"/>
              <a:t>27</a:t>
            </a:fld>
            <a:endParaRPr lang="en-US"/>
          </a:p>
        </p:txBody>
      </p:sp>
    </p:spTree>
    <p:extLst>
      <p:ext uri="{BB962C8B-B14F-4D97-AF65-F5344CB8AC3E}">
        <p14:creationId xmlns:p14="http://schemas.microsoft.com/office/powerpoint/2010/main" val="1443376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6850" y="125142"/>
            <a:ext cx="28271767" cy="2241079"/>
          </a:xfrm>
          <a:prstGeom prst="rect">
            <a:avLst/>
          </a:prstGeom>
        </p:spPr>
        <p:txBody>
          <a:bodyPr vert="horz" wrap="square" lIns="0" tIns="1026113" rIns="0" bIns="0" rtlCol="0" anchor="ctr">
            <a:spAutoFit/>
          </a:bodyPr>
          <a:lstStyle/>
          <a:p>
            <a:pPr algn="l"/>
            <a:r>
              <a:rPr lang="en-US" b="0" i="0" dirty="0">
                <a:solidFill>
                  <a:srgbClr val="000000"/>
                </a:solidFill>
                <a:effectLst/>
                <a:latin typeface="Segoe UI" panose="020B0502040204020203" pitchFamily="34" charset="0"/>
              </a:rPr>
              <a:t>Use the super() Function</a:t>
            </a:r>
          </a:p>
        </p:txBody>
      </p:sp>
      <p:sp>
        <p:nvSpPr>
          <p:cNvPr id="5" name="object 5"/>
          <p:cNvSpPr txBox="1"/>
          <p:nvPr/>
        </p:nvSpPr>
        <p:spPr>
          <a:xfrm>
            <a:off x="15984012" y="10946299"/>
            <a:ext cx="265979" cy="266548"/>
          </a:xfrm>
          <a:prstGeom prst="rect">
            <a:avLst/>
          </a:prstGeom>
        </p:spPr>
        <p:txBody>
          <a:bodyPr vert="horz" wrap="square" lIns="0" tIns="0" rIns="0" bIns="0" rtlCol="0">
            <a:spAutoFit/>
          </a:bodyPr>
          <a:lstStyle/>
          <a:p>
            <a:pPr marL="20944"/>
            <a:r>
              <a:rPr sz="1732" spc="-16" dirty="0">
                <a:solidFill>
                  <a:srgbClr val="FFFFFF"/>
                </a:solidFill>
                <a:latin typeface="Calibri"/>
                <a:cs typeface="Calibri"/>
              </a:rPr>
              <a:t>20</a:t>
            </a:r>
            <a:endParaRPr sz="1732">
              <a:latin typeface="Calibri"/>
              <a:cs typeface="Calibri"/>
            </a:endParaRPr>
          </a:p>
        </p:txBody>
      </p:sp>
      <p:sp>
        <p:nvSpPr>
          <p:cNvPr id="6" name="Rectangle 2">
            <a:extLst>
              <a:ext uri="{FF2B5EF4-FFF2-40B4-BE49-F238E27FC236}">
                <a16:creationId xmlns:a16="http://schemas.microsoft.com/office/drawing/2014/main" id="{6EA149C3-3B3E-413A-B475-403D720651F7}"/>
              </a:ext>
            </a:extLst>
          </p:cNvPr>
          <p:cNvSpPr>
            <a:spLocks noChangeArrowheads="1"/>
          </p:cNvSpPr>
          <p:nvPr/>
        </p:nvSpPr>
        <p:spPr bwMode="auto">
          <a:xfrm>
            <a:off x="314662" y="2265606"/>
            <a:ext cx="18347988" cy="513595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4742" rIns="0" bIns="10474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Verdana" panose="020B0604030504040204" pitchFamily="34" charset="0"/>
              </a:rPr>
              <a:t>Python also has a </a:t>
            </a:r>
            <a:r>
              <a:rPr kumimoji="0" lang="en-US" altLang="en-US" sz="3200" b="0" i="0" u="none" strike="noStrike" cap="none" normalizeH="0" baseline="0" dirty="0">
                <a:ln>
                  <a:noFill/>
                </a:ln>
                <a:solidFill>
                  <a:srgbClr val="DC143C"/>
                </a:solidFill>
                <a:effectLst/>
                <a:latin typeface="Consolas" panose="020B0609020204030204" pitchFamily="49" charset="0"/>
              </a:rPr>
              <a:t>super()</a:t>
            </a:r>
            <a:r>
              <a:rPr kumimoji="0" lang="en-US" altLang="en-US" sz="3200" b="0" i="0" u="none" strike="noStrike" cap="none" normalizeH="0" baseline="0" dirty="0">
                <a:ln>
                  <a:noFill/>
                </a:ln>
                <a:solidFill>
                  <a:srgbClr val="000000"/>
                </a:solidFill>
                <a:effectLst/>
                <a:latin typeface="Verdana" panose="020B0604030504040204" pitchFamily="34" charset="0"/>
              </a:rPr>
              <a:t> function that will make the child class inherit all the methods and properties from its parent:</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CD"/>
                </a:solidFill>
                <a:effectLst/>
                <a:latin typeface="Consolas" panose="020B0609020204030204" pitchFamily="49" charset="0"/>
              </a:rPr>
              <a:t>class</a:t>
            </a:r>
            <a:r>
              <a:rPr kumimoji="0" lang="en-US" altLang="en-US" sz="3200" b="0" i="0" u="none" strike="noStrike" cap="none" normalizeH="0" baseline="0" dirty="0">
                <a:ln>
                  <a:noFill/>
                </a:ln>
                <a:solidFill>
                  <a:srgbClr val="000000"/>
                </a:solidFill>
                <a:effectLst/>
                <a:latin typeface="Consolas" panose="020B0609020204030204" pitchFamily="49" charset="0"/>
              </a:rPr>
              <a:t> Student(Person):</a:t>
            </a:r>
            <a:br>
              <a:rPr kumimoji="0" lang="en-US" altLang="en-US" sz="3200" b="0" i="0" u="none" strike="noStrike" cap="none" normalizeH="0" baseline="0" dirty="0">
                <a:ln>
                  <a:noFill/>
                </a:ln>
                <a:solidFill>
                  <a:srgbClr val="000000"/>
                </a:solidFill>
                <a:effectLst/>
                <a:latin typeface="Consolas" panose="020B0609020204030204" pitchFamily="49" charset="0"/>
              </a:rPr>
            </a:b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0000CD"/>
                </a:solidFill>
                <a:effectLst/>
                <a:latin typeface="Consolas" panose="020B0609020204030204" pitchFamily="49" charset="0"/>
              </a:rPr>
              <a:t>def</a:t>
            </a:r>
            <a:r>
              <a:rPr kumimoji="0" lang="en-US" altLang="en-US" sz="3200" b="0" i="0" u="none" strike="noStrike" cap="none" normalizeH="0" baseline="0" dirty="0">
                <a:ln>
                  <a:noFill/>
                </a:ln>
                <a:solidFill>
                  <a:srgbClr val="000000"/>
                </a:solidFill>
                <a:effectLst/>
                <a:latin typeface="Consolas" panose="020B0609020204030204" pitchFamily="49" charset="0"/>
              </a:rPr>
              <a:t> __</a:t>
            </a:r>
            <a:r>
              <a:rPr kumimoji="0" lang="en-US" altLang="en-US" sz="3200" b="0" i="0" u="none" strike="noStrike" cap="none" normalizeH="0" baseline="0" dirty="0" err="1">
                <a:ln>
                  <a:noFill/>
                </a:ln>
                <a:solidFill>
                  <a:srgbClr val="000000"/>
                </a:solidFill>
                <a:effectLst/>
                <a:latin typeface="Consolas" panose="020B0609020204030204" pitchFamily="49" charset="0"/>
              </a:rPr>
              <a:t>init</a:t>
            </a:r>
            <a:r>
              <a:rPr kumimoji="0" lang="en-US" altLang="en-US" sz="3200" b="0" i="0" u="none" strike="noStrike" cap="none" normalizeH="0" baseline="0" dirty="0">
                <a:ln>
                  <a:noFill/>
                </a:ln>
                <a:solidFill>
                  <a:srgbClr val="000000"/>
                </a:solidFill>
                <a:effectLst/>
                <a:latin typeface="Consolas" panose="020B0609020204030204" pitchFamily="49" charset="0"/>
              </a:rPr>
              <a:t>__(self, </a:t>
            </a:r>
            <a:r>
              <a:rPr kumimoji="0" lang="en-US" altLang="en-US" sz="3200" b="0" i="0" u="none" strike="noStrike" cap="none" normalizeH="0" baseline="0" dirty="0" err="1">
                <a:ln>
                  <a:noFill/>
                </a:ln>
                <a:solidFill>
                  <a:srgbClr val="000000"/>
                </a:solidFill>
                <a:effectLst/>
                <a:latin typeface="Consolas" panose="020B0609020204030204" pitchFamily="49" charset="0"/>
              </a:rPr>
              <a:t>fname</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err="1">
                <a:ln>
                  <a:noFill/>
                </a:ln>
                <a:solidFill>
                  <a:srgbClr val="000000"/>
                </a:solidFill>
                <a:effectLst/>
                <a:latin typeface="Consolas" panose="020B0609020204030204" pitchFamily="49" charset="0"/>
              </a:rPr>
              <a:t>lname</a:t>
            </a:r>
            <a:r>
              <a:rPr kumimoji="0" lang="en-US" altLang="en-US" sz="3200" b="0" i="0" u="none" strike="noStrike" cap="none" normalizeH="0" baseline="0" dirty="0">
                <a:ln>
                  <a:noFill/>
                </a:ln>
                <a:solidFill>
                  <a:srgbClr val="000000"/>
                </a:solidFill>
                <a:effectLst/>
                <a:latin typeface="Consolas" panose="020B0609020204030204" pitchFamily="49" charset="0"/>
              </a:rPr>
              <a:t>):</a:t>
            </a:r>
            <a:br>
              <a:rPr kumimoji="0" lang="en-US" altLang="en-US" sz="3200" b="0" i="0" u="none" strike="noStrike" cap="none" normalizeH="0" baseline="0" dirty="0">
                <a:ln>
                  <a:noFill/>
                </a:ln>
                <a:solidFill>
                  <a:srgbClr val="000000"/>
                </a:solidFill>
                <a:effectLst/>
                <a:latin typeface="Consolas" panose="020B0609020204030204" pitchFamily="49" charset="0"/>
              </a:rPr>
            </a:b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0000CD"/>
                </a:solidFill>
                <a:effectLst/>
                <a:latin typeface="Consolas" panose="020B0609020204030204" pitchFamily="49" charset="0"/>
              </a:rPr>
              <a:t>super</a:t>
            </a:r>
            <a:r>
              <a:rPr kumimoji="0" lang="en-US" altLang="en-US" sz="3200" b="0" i="0" u="none" strike="noStrike" cap="none" normalizeH="0" baseline="0" dirty="0">
                <a:ln>
                  <a:noFill/>
                </a:ln>
                <a:solidFill>
                  <a:srgbClr val="000000"/>
                </a:solidFill>
                <a:effectLst/>
                <a:latin typeface="Consolas" panose="020B0609020204030204" pitchFamily="49" charset="0"/>
              </a:rPr>
              <a:t>().__</a:t>
            </a:r>
            <a:r>
              <a:rPr kumimoji="0" lang="en-US" altLang="en-US" sz="3200" b="0" i="0" u="none" strike="noStrike" cap="none" normalizeH="0" baseline="0" dirty="0" err="1">
                <a:ln>
                  <a:noFill/>
                </a:ln>
                <a:solidFill>
                  <a:srgbClr val="000000"/>
                </a:solidFill>
                <a:effectLst/>
                <a:latin typeface="Consolas" panose="020B0609020204030204" pitchFamily="49" charset="0"/>
              </a:rPr>
              <a:t>init</a:t>
            </a:r>
            <a:r>
              <a:rPr kumimoji="0" lang="en-US" altLang="en-US" sz="3200" b="0" i="0" u="none" strike="noStrike" cap="none" normalizeH="0" baseline="0" dirty="0">
                <a:ln>
                  <a:noFill/>
                </a:ln>
                <a:solidFill>
                  <a:srgbClr val="000000"/>
                </a:solidFill>
                <a:effectLst/>
                <a:latin typeface="Consolas" panose="020B0609020204030204" pitchFamily="49" charset="0"/>
              </a:rPr>
              <a:t>__(</a:t>
            </a:r>
            <a:r>
              <a:rPr kumimoji="0" lang="en-US" altLang="en-US" sz="3200" b="0" i="0" u="none" strike="noStrike" cap="none" normalizeH="0" baseline="0" dirty="0" err="1">
                <a:ln>
                  <a:noFill/>
                </a:ln>
                <a:solidFill>
                  <a:srgbClr val="000000"/>
                </a:solidFill>
                <a:effectLst/>
                <a:latin typeface="Consolas" panose="020B0609020204030204" pitchFamily="49" charset="0"/>
              </a:rPr>
              <a:t>fname</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err="1">
                <a:ln>
                  <a:noFill/>
                </a:ln>
                <a:solidFill>
                  <a:srgbClr val="000000"/>
                </a:solidFill>
                <a:effectLst/>
                <a:latin typeface="Consolas" panose="020B0609020204030204" pitchFamily="49" charset="0"/>
              </a:rPr>
              <a:t>lname</a:t>
            </a:r>
            <a:r>
              <a:rPr kumimoji="0" lang="en-US" altLang="en-US" sz="32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endParaRPr>
          </a:p>
        </p:txBody>
      </p:sp>
      <p:sp>
        <p:nvSpPr>
          <p:cNvPr id="8" name="Rectangle 4">
            <a:extLst>
              <a:ext uri="{FF2B5EF4-FFF2-40B4-BE49-F238E27FC236}">
                <a16:creationId xmlns:a16="http://schemas.microsoft.com/office/drawing/2014/main" id="{75E562E1-164C-481A-BDB2-77E97B02358D}"/>
              </a:ext>
            </a:extLst>
          </p:cNvPr>
          <p:cNvSpPr>
            <a:spLocks noChangeArrowheads="1"/>
          </p:cNvSpPr>
          <p:nvPr/>
        </p:nvSpPr>
        <p:spPr bwMode="auto">
          <a:xfrm>
            <a:off x="314662" y="7788275"/>
            <a:ext cx="18347988" cy="107721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Verdana" panose="020B0604030504040204" pitchFamily="34" charset="0"/>
              </a:rPr>
              <a:t>By using the </a:t>
            </a:r>
            <a:r>
              <a:rPr kumimoji="0" lang="en-US" altLang="en-US" sz="3200" b="0" i="0" u="none" strike="noStrike" cap="none" normalizeH="0" baseline="0" dirty="0">
                <a:ln>
                  <a:noFill/>
                </a:ln>
                <a:solidFill>
                  <a:srgbClr val="DC143C"/>
                </a:solidFill>
                <a:effectLst/>
                <a:latin typeface="Consolas" panose="020B0609020204030204" pitchFamily="49" charset="0"/>
              </a:rPr>
              <a:t>super()</a:t>
            </a:r>
            <a:r>
              <a:rPr kumimoji="0" lang="en-US" altLang="en-US" sz="3200" b="0" i="0" u="none" strike="noStrike" cap="none" normalizeH="0" baseline="0" dirty="0">
                <a:ln>
                  <a:noFill/>
                </a:ln>
                <a:solidFill>
                  <a:srgbClr val="000000"/>
                </a:solidFill>
                <a:effectLst/>
                <a:latin typeface="Verdana" panose="020B0604030504040204" pitchFamily="34" charset="0"/>
              </a:rPr>
              <a:t> function, you do not have to use the name of the parent element, it will automatically inherit the methods and properties from its parent.</a:t>
            </a:r>
            <a:r>
              <a:rPr kumimoji="0" lang="en-US" altLang="en-US" sz="3200" b="0" i="0" u="none" strike="noStrike" cap="none" normalizeH="0" baseline="0" dirty="0">
                <a:ln>
                  <a:noFill/>
                </a:ln>
                <a:solidFill>
                  <a:schemeClr val="tx1"/>
                </a:solidFill>
                <a:effectLst/>
              </a:rPr>
              <a:t> </a:t>
            </a:r>
          </a:p>
        </p:txBody>
      </p:sp>
      <p:sp>
        <p:nvSpPr>
          <p:cNvPr id="9" name="Номер слайда 8">
            <a:extLst>
              <a:ext uri="{FF2B5EF4-FFF2-40B4-BE49-F238E27FC236}">
                <a16:creationId xmlns:a16="http://schemas.microsoft.com/office/drawing/2014/main" id="{8B0883AC-B481-4472-87CF-CA98410A42F5}"/>
              </a:ext>
            </a:extLst>
          </p:cNvPr>
          <p:cNvSpPr>
            <a:spLocks noGrp="1"/>
          </p:cNvSpPr>
          <p:nvPr>
            <p:ph type="sldNum" sz="quarter" idx="7"/>
          </p:nvPr>
        </p:nvSpPr>
        <p:spPr/>
        <p:txBody>
          <a:bodyPr/>
          <a:lstStyle/>
          <a:p>
            <a:fld id="{B6F15528-21DE-4FAA-801E-634DDDAF4B2B}" type="slidenum">
              <a:rPr lang="en-US" smtClean="0"/>
              <a:t>28</a:t>
            </a:fld>
            <a:endParaRPr lang="en-US"/>
          </a:p>
        </p:txBody>
      </p:sp>
    </p:spTree>
    <p:extLst>
      <p:ext uri="{BB962C8B-B14F-4D97-AF65-F5344CB8AC3E}">
        <p14:creationId xmlns:p14="http://schemas.microsoft.com/office/powerpoint/2010/main" val="4048794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6850" y="125142"/>
            <a:ext cx="28271767" cy="2241079"/>
          </a:xfrm>
          <a:prstGeom prst="rect">
            <a:avLst/>
          </a:prstGeom>
        </p:spPr>
        <p:txBody>
          <a:bodyPr vert="horz" wrap="square" lIns="0" tIns="1026113" rIns="0" bIns="0" rtlCol="0" anchor="ctr">
            <a:spAutoFit/>
          </a:bodyPr>
          <a:lstStyle/>
          <a:p>
            <a:pPr algn="l"/>
            <a:r>
              <a:rPr lang="en-US" b="0" i="0" dirty="0">
                <a:solidFill>
                  <a:srgbClr val="000000"/>
                </a:solidFill>
                <a:effectLst/>
                <a:latin typeface="Segoe UI" panose="020B0502040204020203" pitchFamily="34" charset="0"/>
              </a:rPr>
              <a:t>Add Properties</a:t>
            </a:r>
          </a:p>
        </p:txBody>
      </p:sp>
      <p:sp>
        <p:nvSpPr>
          <p:cNvPr id="5" name="object 5"/>
          <p:cNvSpPr txBox="1"/>
          <p:nvPr/>
        </p:nvSpPr>
        <p:spPr>
          <a:xfrm>
            <a:off x="15984012" y="10946299"/>
            <a:ext cx="265979" cy="266548"/>
          </a:xfrm>
          <a:prstGeom prst="rect">
            <a:avLst/>
          </a:prstGeom>
        </p:spPr>
        <p:txBody>
          <a:bodyPr vert="horz" wrap="square" lIns="0" tIns="0" rIns="0" bIns="0" rtlCol="0">
            <a:spAutoFit/>
          </a:bodyPr>
          <a:lstStyle/>
          <a:p>
            <a:pPr marL="20944"/>
            <a:r>
              <a:rPr sz="1732" spc="-16" dirty="0">
                <a:solidFill>
                  <a:srgbClr val="FFFFFF"/>
                </a:solidFill>
                <a:latin typeface="Calibri"/>
                <a:cs typeface="Calibri"/>
              </a:rPr>
              <a:t>20</a:t>
            </a:r>
            <a:endParaRPr sz="1732">
              <a:latin typeface="Calibri"/>
              <a:cs typeface="Calibri"/>
            </a:endParaRPr>
          </a:p>
        </p:txBody>
      </p:sp>
      <p:sp>
        <p:nvSpPr>
          <p:cNvPr id="3" name="Rectangle 1">
            <a:extLst>
              <a:ext uri="{FF2B5EF4-FFF2-40B4-BE49-F238E27FC236}">
                <a16:creationId xmlns:a16="http://schemas.microsoft.com/office/drawing/2014/main" id="{3A9B95FA-3C44-4D3A-AAB9-FA364FEDE185}"/>
              </a:ext>
            </a:extLst>
          </p:cNvPr>
          <p:cNvSpPr>
            <a:spLocks noChangeArrowheads="1"/>
          </p:cNvSpPr>
          <p:nvPr/>
        </p:nvSpPr>
        <p:spPr bwMode="auto">
          <a:xfrm>
            <a:off x="911745" y="2527960"/>
            <a:ext cx="13636105" cy="408951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4742" rIns="0" bIns="10474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Verdana" panose="020B0604030504040204" pitchFamily="34" charset="0"/>
              </a:rPr>
              <a:t>Add a property called </a:t>
            </a:r>
            <a:r>
              <a:rPr kumimoji="0" lang="en-US" altLang="en-US" sz="3600" b="0" i="0" u="none" strike="noStrike" cap="none" normalizeH="0" baseline="0" dirty="0" err="1">
                <a:ln>
                  <a:noFill/>
                </a:ln>
                <a:solidFill>
                  <a:srgbClr val="DC143C"/>
                </a:solidFill>
                <a:effectLst/>
                <a:latin typeface="Consolas" panose="020B0609020204030204" pitchFamily="49" charset="0"/>
              </a:rPr>
              <a:t>graduationyear</a:t>
            </a:r>
            <a:r>
              <a:rPr kumimoji="0" lang="en-US" altLang="en-US" sz="3600" b="0" i="0" u="none" strike="noStrike" cap="none" normalizeH="0" baseline="0" dirty="0">
                <a:ln>
                  <a:noFill/>
                </a:ln>
                <a:solidFill>
                  <a:srgbClr val="000000"/>
                </a:solidFill>
                <a:effectLst/>
                <a:latin typeface="Verdana" panose="020B0604030504040204" pitchFamily="34" charset="0"/>
              </a:rPr>
              <a:t> to the </a:t>
            </a:r>
            <a:r>
              <a:rPr kumimoji="0" lang="en-US" altLang="en-US" sz="3600" b="0" i="0" u="none" strike="noStrike" cap="none" normalizeH="0" baseline="0" dirty="0">
                <a:ln>
                  <a:noFill/>
                </a:ln>
                <a:solidFill>
                  <a:srgbClr val="DC143C"/>
                </a:solidFill>
                <a:effectLst/>
                <a:latin typeface="Consolas" panose="020B0609020204030204" pitchFamily="49" charset="0"/>
              </a:rPr>
              <a:t>Student</a:t>
            </a:r>
            <a:r>
              <a:rPr kumimoji="0" lang="en-US" altLang="en-US" sz="3600" b="0" i="0" u="none" strike="noStrike" cap="none" normalizeH="0" baseline="0" dirty="0">
                <a:ln>
                  <a:noFill/>
                </a:ln>
                <a:solidFill>
                  <a:srgbClr val="000000"/>
                </a:solidFill>
                <a:effectLst/>
                <a:latin typeface="Verdana" panose="020B0604030504040204" pitchFamily="34" charset="0"/>
              </a:rPr>
              <a:t> class: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0000CD"/>
                </a:solidFill>
                <a:effectLst/>
                <a:latin typeface="Consolas" panose="020B0609020204030204" pitchFamily="49" charset="0"/>
              </a:rPr>
              <a:t>class</a:t>
            </a:r>
            <a:r>
              <a:rPr kumimoji="0" lang="en-US" altLang="en-US" sz="3600" b="0" i="0" u="none" strike="noStrike" cap="none" normalizeH="0" baseline="0" dirty="0">
                <a:ln>
                  <a:noFill/>
                </a:ln>
                <a:solidFill>
                  <a:srgbClr val="000000"/>
                </a:solidFill>
                <a:effectLst/>
                <a:latin typeface="Consolas" panose="020B0609020204030204" pitchFamily="49" charset="0"/>
              </a:rPr>
              <a:t> Student(Person):</a:t>
            </a:r>
            <a:br>
              <a:rPr kumimoji="0" lang="en-US" altLang="en-US" sz="3600" b="0" i="0" u="none" strike="noStrike" cap="none" normalizeH="0" baseline="0" dirty="0">
                <a:ln>
                  <a:noFill/>
                </a:ln>
                <a:solidFill>
                  <a:srgbClr val="000000"/>
                </a:solidFill>
                <a:effectLst/>
                <a:latin typeface="Consolas" panose="020B0609020204030204" pitchFamily="49" charset="0"/>
              </a:rPr>
            </a:br>
            <a:r>
              <a:rPr kumimoji="0" lang="en-US" altLang="en-US" sz="3600" b="0" i="0" u="none" strike="noStrike" cap="none" normalizeH="0" baseline="0" dirty="0">
                <a:ln>
                  <a:noFill/>
                </a:ln>
                <a:solidFill>
                  <a:srgbClr val="000000"/>
                </a:solidFill>
                <a:effectLst/>
                <a:latin typeface="Consolas" panose="020B0609020204030204" pitchFamily="49" charset="0"/>
              </a:rPr>
              <a:t>  </a:t>
            </a:r>
            <a:r>
              <a:rPr kumimoji="0" lang="en-US" altLang="en-US" sz="3600" b="0" i="0" u="none" strike="noStrike" cap="none" normalizeH="0" baseline="0" dirty="0">
                <a:ln>
                  <a:noFill/>
                </a:ln>
                <a:solidFill>
                  <a:srgbClr val="0000CD"/>
                </a:solidFill>
                <a:effectLst/>
                <a:latin typeface="Consolas" panose="020B0609020204030204" pitchFamily="49" charset="0"/>
              </a:rPr>
              <a:t>def</a:t>
            </a:r>
            <a:r>
              <a:rPr kumimoji="0" lang="en-US" altLang="en-US" sz="3600" b="0" i="0" u="none" strike="noStrike" cap="none" normalizeH="0" baseline="0" dirty="0">
                <a:ln>
                  <a:noFill/>
                </a:ln>
                <a:solidFill>
                  <a:srgbClr val="000000"/>
                </a:solidFill>
                <a:effectLst/>
                <a:latin typeface="Consolas" panose="020B0609020204030204" pitchFamily="49" charset="0"/>
              </a:rPr>
              <a:t> __</a:t>
            </a:r>
            <a:r>
              <a:rPr kumimoji="0" lang="en-US" altLang="en-US" sz="3600" b="0" i="0" u="none" strike="noStrike" cap="none" normalizeH="0" baseline="0" dirty="0" err="1">
                <a:ln>
                  <a:noFill/>
                </a:ln>
                <a:solidFill>
                  <a:srgbClr val="000000"/>
                </a:solidFill>
                <a:effectLst/>
                <a:latin typeface="Consolas" panose="020B0609020204030204" pitchFamily="49" charset="0"/>
              </a:rPr>
              <a:t>init</a:t>
            </a:r>
            <a:r>
              <a:rPr kumimoji="0" lang="en-US" altLang="en-US" sz="3600" b="0" i="0" u="none" strike="noStrike" cap="none" normalizeH="0" baseline="0" dirty="0">
                <a:ln>
                  <a:noFill/>
                </a:ln>
                <a:solidFill>
                  <a:srgbClr val="000000"/>
                </a:solidFill>
                <a:effectLst/>
                <a:latin typeface="Consolas" panose="020B0609020204030204" pitchFamily="49" charset="0"/>
              </a:rPr>
              <a:t>__(self, </a:t>
            </a:r>
            <a:r>
              <a:rPr kumimoji="0" lang="en-US" altLang="en-US" sz="3600" b="0" i="0" u="none" strike="noStrike" cap="none" normalizeH="0" baseline="0" dirty="0" err="1">
                <a:ln>
                  <a:noFill/>
                </a:ln>
                <a:solidFill>
                  <a:srgbClr val="000000"/>
                </a:solidFill>
                <a:effectLst/>
                <a:latin typeface="Consolas" panose="020B0609020204030204" pitchFamily="49" charset="0"/>
              </a:rPr>
              <a:t>fname</a:t>
            </a:r>
            <a:r>
              <a:rPr kumimoji="0" lang="en-US" altLang="en-US" sz="3600" b="0" i="0" u="none" strike="noStrike" cap="none" normalizeH="0" baseline="0" dirty="0">
                <a:ln>
                  <a:noFill/>
                </a:ln>
                <a:solidFill>
                  <a:srgbClr val="000000"/>
                </a:solidFill>
                <a:effectLst/>
                <a:latin typeface="Consolas" panose="020B0609020204030204" pitchFamily="49" charset="0"/>
              </a:rPr>
              <a:t>, </a:t>
            </a:r>
            <a:r>
              <a:rPr kumimoji="0" lang="en-US" altLang="en-US" sz="3600" b="0" i="0" u="none" strike="noStrike" cap="none" normalizeH="0" baseline="0" dirty="0" err="1">
                <a:ln>
                  <a:noFill/>
                </a:ln>
                <a:solidFill>
                  <a:srgbClr val="000000"/>
                </a:solidFill>
                <a:effectLst/>
                <a:latin typeface="Consolas" panose="020B0609020204030204" pitchFamily="49" charset="0"/>
              </a:rPr>
              <a:t>lname</a:t>
            </a:r>
            <a:r>
              <a:rPr kumimoji="0" lang="en-US" altLang="en-US" sz="3600" b="0" i="0" u="none" strike="noStrike" cap="none" normalizeH="0" baseline="0" dirty="0">
                <a:ln>
                  <a:noFill/>
                </a:ln>
                <a:solidFill>
                  <a:srgbClr val="000000"/>
                </a:solidFill>
                <a:effectLst/>
                <a:latin typeface="Consolas" panose="020B0609020204030204" pitchFamily="49" charset="0"/>
              </a:rPr>
              <a:t>):</a:t>
            </a:r>
            <a:br>
              <a:rPr kumimoji="0" lang="en-US" altLang="en-US" sz="3600" b="0" i="0" u="none" strike="noStrike" cap="none" normalizeH="0" baseline="0" dirty="0">
                <a:ln>
                  <a:noFill/>
                </a:ln>
                <a:solidFill>
                  <a:srgbClr val="000000"/>
                </a:solidFill>
                <a:effectLst/>
                <a:latin typeface="Consolas" panose="020B0609020204030204" pitchFamily="49" charset="0"/>
              </a:rPr>
            </a:br>
            <a:r>
              <a:rPr kumimoji="0" lang="en-US" altLang="en-US" sz="3600" b="0" i="0" u="none" strike="noStrike" cap="none" normalizeH="0" baseline="0" dirty="0">
                <a:ln>
                  <a:noFill/>
                </a:ln>
                <a:solidFill>
                  <a:srgbClr val="000000"/>
                </a:solidFill>
                <a:effectLst/>
                <a:latin typeface="Consolas" panose="020B0609020204030204" pitchFamily="49" charset="0"/>
              </a:rPr>
              <a:t>    </a:t>
            </a:r>
            <a:r>
              <a:rPr kumimoji="0" lang="en-US" altLang="en-US" sz="3600" b="0" i="0" u="none" strike="noStrike" cap="none" normalizeH="0" baseline="0" dirty="0">
                <a:ln>
                  <a:noFill/>
                </a:ln>
                <a:solidFill>
                  <a:srgbClr val="0000CD"/>
                </a:solidFill>
                <a:effectLst/>
                <a:latin typeface="Consolas" panose="020B0609020204030204" pitchFamily="49" charset="0"/>
              </a:rPr>
              <a:t>super</a:t>
            </a:r>
            <a:r>
              <a:rPr kumimoji="0" lang="en-US" altLang="en-US" sz="3600" b="0" i="0" u="none" strike="noStrike" cap="none" normalizeH="0" baseline="0" dirty="0">
                <a:ln>
                  <a:noFill/>
                </a:ln>
                <a:solidFill>
                  <a:srgbClr val="000000"/>
                </a:solidFill>
                <a:effectLst/>
                <a:latin typeface="Consolas" panose="020B0609020204030204" pitchFamily="49" charset="0"/>
              </a:rPr>
              <a:t>().__</a:t>
            </a:r>
            <a:r>
              <a:rPr kumimoji="0" lang="en-US" altLang="en-US" sz="3600" b="0" i="0" u="none" strike="noStrike" cap="none" normalizeH="0" baseline="0" dirty="0" err="1">
                <a:ln>
                  <a:noFill/>
                </a:ln>
                <a:solidFill>
                  <a:srgbClr val="000000"/>
                </a:solidFill>
                <a:effectLst/>
                <a:latin typeface="Consolas" panose="020B0609020204030204" pitchFamily="49" charset="0"/>
              </a:rPr>
              <a:t>init</a:t>
            </a:r>
            <a:r>
              <a:rPr kumimoji="0" lang="en-US" altLang="en-US" sz="3600" b="0" i="0" u="none" strike="noStrike" cap="none" normalizeH="0" baseline="0" dirty="0">
                <a:ln>
                  <a:noFill/>
                </a:ln>
                <a:solidFill>
                  <a:srgbClr val="000000"/>
                </a:solidFill>
                <a:effectLst/>
                <a:latin typeface="Consolas" panose="020B0609020204030204" pitchFamily="49" charset="0"/>
              </a:rPr>
              <a:t>__(</a:t>
            </a:r>
            <a:r>
              <a:rPr kumimoji="0" lang="en-US" altLang="en-US" sz="3600" b="0" i="0" u="none" strike="noStrike" cap="none" normalizeH="0" baseline="0" dirty="0" err="1">
                <a:ln>
                  <a:noFill/>
                </a:ln>
                <a:solidFill>
                  <a:srgbClr val="000000"/>
                </a:solidFill>
                <a:effectLst/>
                <a:latin typeface="Consolas" panose="020B0609020204030204" pitchFamily="49" charset="0"/>
              </a:rPr>
              <a:t>fname</a:t>
            </a:r>
            <a:r>
              <a:rPr kumimoji="0" lang="en-US" altLang="en-US" sz="3600" b="0" i="0" u="none" strike="noStrike" cap="none" normalizeH="0" baseline="0" dirty="0">
                <a:ln>
                  <a:noFill/>
                </a:ln>
                <a:solidFill>
                  <a:srgbClr val="000000"/>
                </a:solidFill>
                <a:effectLst/>
                <a:latin typeface="Consolas" panose="020B0609020204030204" pitchFamily="49" charset="0"/>
              </a:rPr>
              <a:t>, </a:t>
            </a:r>
            <a:r>
              <a:rPr kumimoji="0" lang="en-US" altLang="en-US" sz="3600" b="0" i="0" u="none" strike="noStrike" cap="none" normalizeH="0" baseline="0" dirty="0" err="1">
                <a:ln>
                  <a:noFill/>
                </a:ln>
                <a:solidFill>
                  <a:srgbClr val="000000"/>
                </a:solidFill>
                <a:effectLst/>
                <a:latin typeface="Consolas" panose="020B0609020204030204" pitchFamily="49" charset="0"/>
              </a:rPr>
              <a:t>lname</a:t>
            </a:r>
            <a:r>
              <a:rPr kumimoji="0" lang="en-US" altLang="en-US" sz="3600" b="0" i="0" u="none" strike="noStrike" cap="none" normalizeH="0" baseline="0" dirty="0">
                <a:ln>
                  <a:noFill/>
                </a:ln>
                <a:solidFill>
                  <a:srgbClr val="000000"/>
                </a:solidFill>
                <a:effectLst/>
                <a:latin typeface="Consolas" panose="020B0609020204030204" pitchFamily="49" charset="0"/>
              </a:rPr>
              <a:t>)</a:t>
            </a:r>
            <a:br>
              <a:rPr kumimoji="0" lang="en-US" altLang="en-US" sz="3600" b="0" i="0" u="none" strike="noStrike" cap="none" normalizeH="0" baseline="0" dirty="0">
                <a:ln>
                  <a:noFill/>
                </a:ln>
                <a:solidFill>
                  <a:srgbClr val="000000"/>
                </a:solidFill>
                <a:effectLst/>
                <a:latin typeface="Consolas" panose="020B0609020204030204" pitchFamily="49" charset="0"/>
              </a:rPr>
            </a:br>
            <a:r>
              <a:rPr kumimoji="0" lang="en-US" altLang="en-US" sz="3600" b="0" i="0" u="none" strike="noStrike" cap="none" normalizeH="0" baseline="0" dirty="0">
                <a:ln>
                  <a:noFill/>
                </a:ln>
                <a:solidFill>
                  <a:srgbClr val="000000"/>
                </a:solidFill>
                <a:effectLst/>
                <a:latin typeface="Consolas" panose="020B0609020204030204" pitchFamily="49" charset="0"/>
              </a:rPr>
              <a:t>    </a:t>
            </a:r>
            <a:r>
              <a:rPr kumimoji="0" lang="en-US" altLang="en-US" sz="3600" b="0" i="0" u="none" strike="noStrike" cap="none" normalizeH="0" baseline="0" dirty="0" err="1">
                <a:ln>
                  <a:noFill/>
                </a:ln>
                <a:solidFill>
                  <a:srgbClr val="000000"/>
                </a:solidFill>
                <a:effectLst/>
                <a:latin typeface="Consolas" panose="020B0609020204030204" pitchFamily="49" charset="0"/>
              </a:rPr>
              <a:t>self.graduationyear</a:t>
            </a:r>
            <a:r>
              <a:rPr kumimoji="0" lang="en-US" altLang="en-US" sz="3600" b="0" i="0" u="none" strike="noStrike" cap="none" normalizeH="0" baseline="0" dirty="0">
                <a:ln>
                  <a:noFill/>
                </a:ln>
                <a:solidFill>
                  <a:srgbClr val="000000"/>
                </a:solidFill>
                <a:effectLst/>
                <a:latin typeface="Consolas" panose="020B0609020204030204" pitchFamily="49" charset="0"/>
              </a:rPr>
              <a:t> = </a:t>
            </a:r>
            <a:r>
              <a:rPr kumimoji="0" lang="en-US" altLang="en-US" sz="3600" b="0" i="0" u="none" strike="noStrike" cap="none" normalizeH="0" baseline="0" dirty="0">
                <a:ln>
                  <a:noFill/>
                </a:ln>
                <a:solidFill>
                  <a:srgbClr val="FF0000"/>
                </a:solidFill>
                <a:effectLst/>
                <a:latin typeface="Consolas" panose="020B0609020204030204" pitchFamily="49" charset="0"/>
              </a:rPr>
              <a:t>2019</a:t>
            </a:r>
            <a:endParaRPr kumimoji="0" lang="en-US" altLang="en-US" sz="3600" b="0" i="0" u="none" strike="noStrike" cap="none" normalizeH="0" baseline="0" dirty="0">
              <a:ln>
                <a:noFill/>
              </a:ln>
              <a:solidFill>
                <a:schemeClr val="tx1"/>
              </a:solidFill>
              <a:effectLst/>
            </a:endParaRPr>
          </a:p>
        </p:txBody>
      </p:sp>
      <p:sp>
        <p:nvSpPr>
          <p:cNvPr id="4" name="Номер слайда 3">
            <a:extLst>
              <a:ext uri="{FF2B5EF4-FFF2-40B4-BE49-F238E27FC236}">
                <a16:creationId xmlns:a16="http://schemas.microsoft.com/office/drawing/2014/main" id="{EEE7B955-53E9-4D7A-A945-9F3500CA5434}"/>
              </a:ext>
            </a:extLst>
          </p:cNvPr>
          <p:cNvSpPr>
            <a:spLocks noGrp="1"/>
          </p:cNvSpPr>
          <p:nvPr>
            <p:ph type="sldNum" sz="quarter" idx="7"/>
          </p:nvPr>
        </p:nvSpPr>
        <p:spPr/>
        <p:txBody>
          <a:bodyPr/>
          <a:lstStyle/>
          <a:p>
            <a:fld id="{B6F15528-21DE-4FAA-801E-634DDDAF4B2B}" type="slidenum">
              <a:rPr lang="en-US" smtClean="0"/>
              <a:t>29</a:t>
            </a:fld>
            <a:endParaRPr lang="en-US"/>
          </a:p>
        </p:txBody>
      </p:sp>
    </p:spTree>
    <p:extLst>
      <p:ext uri="{BB962C8B-B14F-4D97-AF65-F5344CB8AC3E}">
        <p14:creationId xmlns:p14="http://schemas.microsoft.com/office/powerpoint/2010/main" val="335465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4650" y="565383"/>
            <a:ext cx="28271767" cy="2374962"/>
          </a:xfrm>
          <a:prstGeom prst="rect">
            <a:avLst/>
          </a:prstGeom>
        </p:spPr>
        <p:txBody>
          <a:bodyPr vert="horz" wrap="square" lIns="0" tIns="1026113" rIns="0" bIns="0" rtlCol="0" anchor="ctr">
            <a:spAutoFit/>
          </a:bodyPr>
          <a:lstStyle/>
          <a:p>
            <a:pPr marL="476466">
              <a:lnSpc>
                <a:spcPct val="100000"/>
              </a:lnSpc>
              <a:tabLst>
                <a:tab pos="12994438" algn="l"/>
              </a:tabLst>
            </a:pPr>
            <a:r>
              <a:rPr lang="en-US" spc="-82" dirty="0"/>
              <a:t>Object oriented programming</a:t>
            </a:r>
            <a:r>
              <a:rPr dirty="0"/>
              <a:t> 	</a:t>
            </a:r>
          </a:p>
        </p:txBody>
      </p:sp>
      <p:sp>
        <p:nvSpPr>
          <p:cNvPr id="9" name="object 9"/>
          <p:cNvSpPr txBox="1"/>
          <p:nvPr/>
        </p:nvSpPr>
        <p:spPr>
          <a:xfrm>
            <a:off x="9346262" y="10855089"/>
            <a:ext cx="1415761" cy="228396"/>
          </a:xfrm>
          <a:prstGeom prst="rect">
            <a:avLst/>
          </a:prstGeom>
        </p:spPr>
        <p:txBody>
          <a:bodyPr vert="horz" wrap="square" lIns="0" tIns="0" rIns="0" bIns="0" rtlCol="0">
            <a:spAutoFit/>
          </a:bodyPr>
          <a:lstStyle/>
          <a:p>
            <a:pPr marL="20944"/>
            <a:r>
              <a:rPr sz="1484" spc="-8" dirty="0">
                <a:solidFill>
                  <a:srgbClr val="FFFFFF"/>
                </a:solidFill>
                <a:latin typeface="Calibri"/>
                <a:cs typeface="Calibri"/>
              </a:rPr>
              <a:t>6.00</a:t>
            </a:r>
            <a:r>
              <a:rPr sz="1484" spc="-25" dirty="0">
                <a:solidFill>
                  <a:srgbClr val="FFFFFF"/>
                </a:solidFill>
                <a:latin typeface="Calibri"/>
                <a:cs typeface="Calibri"/>
              </a:rPr>
              <a:t>0</a:t>
            </a:r>
            <a:r>
              <a:rPr sz="1484" spc="-8" dirty="0">
                <a:solidFill>
                  <a:srgbClr val="FFFFFF"/>
                </a:solidFill>
                <a:latin typeface="Calibri"/>
                <a:cs typeface="Calibri"/>
              </a:rPr>
              <a:t>1</a:t>
            </a:r>
            <a:r>
              <a:rPr sz="1484" spc="-49" dirty="0">
                <a:solidFill>
                  <a:srgbClr val="FFFFFF"/>
                </a:solidFill>
                <a:latin typeface="Calibri"/>
                <a:cs typeface="Calibri"/>
              </a:rPr>
              <a:t> </a:t>
            </a:r>
            <a:r>
              <a:rPr sz="1484" spc="-8" dirty="0">
                <a:solidFill>
                  <a:srgbClr val="FFFFFF"/>
                </a:solidFill>
                <a:latin typeface="Calibri"/>
                <a:cs typeface="Calibri"/>
              </a:rPr>
              <a:t>LECTU</a:t>
            </a:r>
            <a:r>
              <a:rPr sz="1484" dirty="0">
                <a:solidFill>
                  <a:srgbClr val="FFFFFF"/>
                </a:solidFill>
                <a:latin typeface="Calibri"/>
                <a:cs typeface="Calibri"/>
              </a:rPr>
              <a:t>RE</a:t>
            </a:r>
            <a:r>
              <a:rPr sz="1484" spc="-33" dirty="0">
                <a:solidFill>
                  <a:srgbClr val="FFFFFF"/>
                </a:solidFill>
                <a:latin typeface="Calibri"/>
                <a:cs typeface="Calibri"/>
              </a:rPr>
              <a:t> </a:t>
            </a:r>
            <a:r>
              <a:rPr sz="1484" spc="-8" dirty="0">
                <a:solidFill>
                  <a:srgbClr val="FFFFFF"/>
                </a:solidFill>
                <a:latin typeface="Calibri"/>
                <a:cs typeface="Calibri"/>
              </a:rPr>
              <a:t>8</a:t>
            </a:r>
            <a:endParaRPr sz="1484">
              <a:latin typeface="Calibri"/>
              <a:cs typeface="Calibri"/>
            </a:endParaRPr>
          </a:p>
        </p:txBody>
      </p:sp>
      <p:sp>
        <p:nvSpPr>
          <p:cNvPr id="10" name="object 10"/>
          <p:cNvSpPr txBox="1"/>
          <p:nvPr/>
        </p:nvSpPr>
        <p:spPr>
          <a:xfrm>
            <a:off x="16074908" y="10842839"/>
            <a:ext cx="195819" cy="266548"/>
          </a:xfrm>
          <a:prstGeom prst="rect">
            <a:avLst/>
          </a:prstGeom>
        </p:spPr>
        <p:txBody>
          <a:bodyPr vert="horz" wrap="square" lIns="0" tIns="0" rIns="0" bIns="0" rtlCol="0">
            <a:spAutoFit/>
          </a:bodyPr>
          <a:lstStyle/>
          <a:p>
            <a:pPr marL="41887"/>
            <a:fld id="{81D60167-4931-47E6-BA6A-407CBD079E47}" type="slidenum">
              <a:rPr sz="1732" spc="-16" dirty="0">
                <a:solidFill>
                  <a:srgbClr val="FFFFFF"/>
                </a:solidFill>
                <a:latin typeface="Calibri"/>
                <a:cs typeface="Calibri"/>
              </a:rPr>
              <a:pPr marL="41887"/>
              <a:t>3</a:t>
            </a:fld>
            <a:endParaRPr sz="1732">
              <a:latin typeface="Calibri"/>
              <a:cs typeface="Calibri"/>
            </a:endParaRPr>
          </a:p>
        </p:txBody>
      </p:sp>
      <p:sp>
        <p:nvSpPr>
          <p:cNvPr id="12" name="TextBox 11">
            <a:extLst>
              <a:ext uri="{FF2B5EF4-FFF2-40B4-BE49-F238E27FC236}">
                <a16:creationId xmlns:a16="http://schemas.microsoft.com/office/drawing/2014/main" id="{0493EAC1-C41E-4F2D-9C02-5DB24D654AC0}"/>
              </a:ext>
            </a:extLst>
          </p:cNvPr>
          <p:cNvSpPr txBox="1"/>
          <p:nvPr/>
        </p:nvSpPr>
        <p:spPr>
          <a:xfrm>
            <a:off x="755650" y="3346351"/>
            <a:ext cx="17297400" cy="3539430"/>
          </a:xfrm>
          <a:prstGeom prst="rect">
            <a:avLst/>
          </a:prstGeom>
          <a:noFill/>
        </p:spPr>
        <p:txBody>
          <a:bodyPr wrap="square">
            <a:spAutoFit/>
          </a:bodyPr>
          <a:lstStyle/>
          <a:p>
            <a:pPr algn="l"/>
            <a:r>
              <a:rPr lang="en-US" sz="3200" b="0" i="0" dirty="0">
                <a:solidFill>
                  <a:srgbClr val="222222"/>
                </a:solidFill>
                <a:effectLst/>
                <a:latin typeface="source sans pro" panose="020B0503030403020204" pitchFamily="34" charset="0"/>
              </a:rPr>
              <a:t>Another common programming paradigm is </a:t>
            </a:r>
            <a:r>
              <a:rPr lang="en-US" sz="3200" b="1" i="0" dirty="0">
                <a:solidFill>
                  <a:srgbClr val="222222"/>
                </a:solidFill>
                <a:effectLst/>
                <a:latin typeface="source sans pro" panose="020B0503030403020204" pitchFamily="34" charset="0"/>
              </a:rPr>
              <a:t>procedural programming</a:t>
            </a:r>
            <a:r>
              <a:rPr lang="en-US" sz="3200" b="0" i="0" dirty="0">
                <a:solidFill>
                  <a:srgbClr val="222222"/>
                </a:solidFill>
                <a:effectLst/>
                <a:latin typeface="source sans pro" panose="020B0503030403020204" pitchFamily="34" charset="0"/>
              </a:rPr>
              <a:t>, which structures a program like a recipe in that it provides a set of steps, in the form of functions and code blocks, that flow sequentially in order to complete a task.</a:t>
            </a:r>
          </a:p>
          <a:p>
            <a:pPr algn="l"/>
            <a:endParaRPr lang="en-US" sz="3200" b="0" i="0" dirty="0">
              <a:solidFill>
                <a:srgbClr val="222222"/>
              </a:solidFill>
              <a:effectLst/>
              <a:latin typeface="source sans pro" panose="020B0503030403020204" pitchFamily="34" charset="0"/>
            </a:endParaRPr>
          </a:p>
          <a:p>
            <a:pPr algn="l"/>
            <a:r>
              <a:rPr lang="en-US" sz="3200" b="0" i="0" dirty="0">
                <a:solidFill>
                  <a:srgbClr val="222222"/>
                </a:solidFill>
                <a:effectLst/>
                <a:latin typeface="source sans pro" panose="020B0503030403020204" pitchFamily="34" charset="0"/>
              </a:rPr>
              <a:t>The key takeaway is that objects are at the center of object-oriented programming in Python, not only representing the data, as in procedural programming, but in the overall structure of the program as well.</a:t>
            </a:r>
          </a:p>
        </p:txBody>
      </p:sp>
      <p:sp>
        <p:nvSpPr>
          <p:cNvPr id="3" name="Номер слайда 2">
            <a:extLst>
              <a:ext uri="{FF2B5EF4-FFF2-40B4-BE49-F238E27FC236}">
                <a16:creationId xmlns:a16="http://schemas.microsoft.com/office/drawing/2014/main" id="{C43DE9F2-D3B6-459B-AA22-618A0F13B4F9}"/>
              </a:ext>
            </a:extLst>
          </p:cNvPr>
          <p:cNvSpPr>
            <a:spLocks noGrp="1"/>
          </p:cNvSpPr>
          <p:nvPr>
            <p:ph type="sldNum" sz="quarter" idx="7"/>
          </p:nvPr>
        </p:nvSpPr>
        <p:spPr/>
        <p:txBody>
          <a:bodyPr/>
          <a:lstStyle/>
          <a:p>
            <a:fld id="{B6F15528-21DE-4FAA-801E-634DDDAF4B2B}" type="slidenum">
              <a:rPr lang="en-US" smtClean="0"/>
              <a:t>3</a:t>
            </a:fld>
            <a:endParaRPr lang="en-US"/>
          </a:p>
        </p:txBody>
      </p:sp>
    </p:spTree>
    <p:extLst>
      <p:ext uri="{BB962C8B-B14F-4D97-AF65-F5344CB8AC3E}">
        <p14:creationId xmlns:p14="http://schemas.microsoft.com/office/powerpoint/2010/main" val="849510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6850" y="125142"/>
            <a:ext cx="28271767" cy="2241079"/>
          </a:xfrm>
          <a:prstGeom prst="rect">
            <a:avLst/>
          </a:prstGeom>
        </p:spPr>
        <p:txBody>
          <a:bodyPr vert="horz" wrap="square" lIns="0" tIns="1026113" rIns="0" bIns="0" rtlCol="0" anchor="ctr">
            <a:spAutoFit/>
          </a:bodyPr>
          <a:lstStyle/>
          <a:p>
            <a:pPr algn="l"/>
            <a:r>
              <a:rPr lang="en-US" b="1" i="0" dirty="0">
                <a:solidFill>
                  <a:srgbClr val="25265E"/>
                </a:solidFill>
                <a:effectLst/>
                <a:latin typeface="euclid_circular_a"/>
              </a:rPr>
              <a:t>Use of Inheritance in Python</a:t>
            </a:r>
          </a:p>
        </p:txBody>
      </p:sp>
      <p:sp>
        <p:nvSpPr>
          <p:cNvPr id="5" name="object 5"/>
          <p:cNvSpPr txBox="1"/>
          <p:nvPr/>
        </p:nvSpPr>
        <p:spPr>
          <a:xfrm>
            <a:off x="15984012" y="10946299"/>
            <a:ext cx="265979" cy="266548"/>
          </a:xfrm>
          <a:prstGeom prst="rect">
            <a:avLst/>
          </a:prstGeom>
        </p:spPr>
        <p:txBody>
          <a:bodyPr vert="horz" wrap="square" lIns="0" tIns="0" rIns="0" bIns="0" rtlCol="0">
            <a:spAutoFit/>
          </a:bodyPr>
          <a:lstStyle/>
          <a:p>
            <a:pPr marL="20944"/>
            <a:r>
              <a:rPr sz="1732" spc="-16" dirty="0">
                <a:solidFill>
                  <a:srgbClr val="FFFFFF"/>
                </a:solidFill>
                <a:latin typeface="Calibri"/>
                <a:cs typeface="Calibri"/>
              </a:rPr>
              <a:t>20</a:t>
            </a:r>
            <a:endParaRPr sz="1732">
              <a:latin typeface="Calibri"/>
              <a:cs typeface="Calibri"/>
            </a:endParaRPr>
          </a:p>
        </p:txBody>
      </p:sp>
      <p:sp>
        <p:nvSpPr>
          <p:cNvPr id="4" name="Rectangle 1">
            <a:extLst>
              <a:ext uri="{FF2B5EF4-FFF2-40B4-BE49-F238E27FC236}">
                <a16:creationId xmlns:a16="http://schemas.microsoft.com/office/drawing/2014/main" id="{B47DCF10-A6D8-4D24-A924-893C8EDBD8B4}"/>
              </a:ext>
            </a:extLst>
          </p:cNvPr>
          <p:cNvSpPr>
            <a:spLocks noChangeArrowheads="1"/>
          </p:cNvSpPr>
          <p:nvPr/>
        </p:nvSpPr>
        <p:spPr bwMode="auto">
          <a:xfrm>
            <a:off x="1974850" y="2835275"/>
            <a:ext cx="2529219" cy="720197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0A1A7"/>
                </a:solidFill>
                <a:effectLst/>
                <a:latin typeface="Droid Sans Mono"/>
              </a:rPr>
              <a:t># parent class</a:t>
            </a:r>
            <a:r>
              <a:rPr kumimoji="0" lang="en-US" altLang="en-US" b="0" i="0" u="none" strike="noStrike" cap="none" normalizeH="0" baseline="0" dirty="0">
                <a:ln>
                  <a:noFill/>
                </a:ln>
                <a:solidFill>
                  <a:srgbClr val="383A42"/>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626A4"/>
                </a:solidFill>
                <a:effectLst/>
                <a:latin typeface="Droid Sans Mono"/>
              </a:rPr>
              <a:t>class</a:t>
            </a:r>
            <a:r>
              <a:rPr kumimoji="0" lang="en-US" altLang="en-US" b="0" i="0" u="none" strike="noStrike" cap="none" normalizeH="0" baseline="0" dirty="0">
                <a:ln>
                  <a:noFill/>
                </a:ln>
                <a:solidFill>
                  <a:srgbClr val="383A42"/>
                </a:solidFill>
                <a:effectLst/>
                <a:latin typeface="Droid Sans Mono"/>
              </a:rPr>
              <a:t> </a:t>
            </a:r>
            <a:r>
              <a:rPr kumimoji="0" lang="en-US" altLang="en-US" b="0" i="0" u="none" strike="noStrike" cap="none" normalizeH="0" baseline="0" dirty="0">
                <a:ln>
                  <a:noFill/>
                </a:ln>
                <a:solidFill>
                  <a:srgbClr val="C18401"/>
                </a:solidFill>
                <a:effectLst/>
                <a:latin typeface="Droid Sans Mono"/>
              </a:rPr>
              <a:t>Bird</a:t>
            </a:r>
            <a:r>
              <a:rPr kumimoji="0" lang="en-US" altLang="en-US" b="0" i="0" u="none" strike="noStrike" cap="none" normalizeH="0" baseline="0" dirty="0">
                <a:ln>
                  <a:noFill/>
                </a:ln>
                <a:solidFill>
                  <a:srgbClr val="383A42"/>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626A4"/>
                </a:solidFill>
                <a:effectLst/>
                <a:latin typeface="Droid Sans Mono"/>
              </a:rPr>
              <a:t>def</a:t>
            </a:r>
            <a:r>
              <a:rPr kumimoji="0" lang="en-US" altLang="en-US" b="0" i="0" u="none" strike="noStrike" cap="none" normalizeH="0" baseline="0" dirty="0">
                <a:ln>
                  <a:noFill/>
                </a:ln>
                <a:solidFill>
                  <a:srgbClr val="383A42"/>
                </a:solidFill>
                <a:effectLst/>
                <a:latin typeface="Droid Sans Mono"/>
              </a:rPr>
              <a:t> </a:t>
            </a:r>
            <a:r>
              <a:rPr kumimoji="0" lang="en-US" altLang="en-US" b="0" i="0" u="none" strike="noStrike" cap="none" normalizeH="0" baseline="0" dirty="0">
                <a:ln>
                  <a:noFill/>
                </a:ln>
                <a:solidFill>
                  <a:srgbClr val="4078F2"/>
                </a:solidFill>
                <a:effectLst/>
                <a:latin typeface="Droid Sans Mono"/>
              </a:rPr>
              <a:t>__</a:t>
            </a:r>
            <a:r>
              <a:rPr kumimoji="0" lang="en-US" altLang="en-US" b="0" i="0" u="none" strike="noStrike" cap="none" normalizeH="0" baseline="0" dirty="0" err="1">
                <a:ln>
                  <a:noFill/>
                </a:ln>
                <a:solidFill>
                  <a:srgbClr val="4078F2"/>
                </a:solidFill>
                <a:effectLst/>
                <a:latin typeface="Droid Sans Mono"/>
              </a:rPr>
              <a:t>init</a:t>
            </a:r>
            <a:r>
              <a:rPr kumimoji="0" lang="en-US" altLang="en-US" b="0" i="0" u="none" strike="noStrike" cap="none" normalizeH="0" baseline="0" dirty="0">
                <a:ln>
                  <a:noFill/>
                </a:ln>
                <a:solidFill>
                  <a:srgbClr val="4078F2"/>
                </a:solidFill>
                <a:effectLst/>
                <a:latin typeface="Droid Sans Mono"/>
              </a:rPr>
              <a:t>__</a:t>
            </a:r>
            <a:r>
              <a:rPr kumimoji="0" lang="en-US" altLang="en-US" b="0" i="0" u="none" strike="noStrike" cap="none" normalizeH="0" baseline="0" dirty="0">
                <a:ln>
                  <a:noFill/>
                </a:ln>
                <a:solidFill>
                  <a:srgbClr val="383A42"/>
                </a:solidFill>
                <a:effectLst/>
                <a:latin typeface="Droid Sans Mono"/>
              </a:rPr>
              <a:t>(self):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626A4"/>
                </a:solidFill>
                <a:effectLst/>
                <a:latin typeface="Droid Sans Mono"/>
              </a:rPr>
              <a:t>print</a:t>
            </a:r>
            <a:r>
              <a:rPr kumimoji="0" lang="en-US" altLang="en-US" b="0" i="0" u="none" strike="noStrike" cap="none" normalizeH="0" baseline="0" dirty="0">
                <a:ln>
                  <a:noFill/>
                </a:ln>
                <a:solidFill>
                  <a:srgbClr val="383A42"/>
                </a:solidFill>
                <a:effectLst/>
                <a:latin typeface="Droid Sans Mono"/>
              </a:rPr>
              <a:t>(</a:t>
            </a:r>
            <a:r>
              <a:rPr kumimoji="0" lang="en-US" altLang="en-US" b="0" i="0" u="none" strike="noStrike" cap="none" normalizeH="0" baseline="0" dirty="0">
                <a:ln>
                  <a:noFill/>
                </a:ln>
                <a:solidFill>
                  <a:srgbClr val="50A14F"/>
                </a:solidFill>
                <a:effectLst/>
                <a:latin typeface="Droid Sans Mono"/>
              </a:rPr>
              <a:t>"Bird is ready"</a:t>
            </a:r>
            <a:r>
              <a:rPr kumimoji="0" lang="en-US" altLang="en-US" b="0" i="0" u="none" strike="noStrike" cap="none" normalizeH="0" baseline="0" dirty="0">
                <a:ln>
                  <a:noFill/>
                </a:ln>
                <a:solidFill>
                  <a:srgbClr val="383A42"/>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83A42"/>
              </a:solidFill>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626A4"/>
                </a:solidFill>
                <a:effectLst/>
                <a:latin typeface="Droid Sans Mono"/>
              </a:rPr>
              <a:t>def</a:t>
            </a:r>
            <a:r>
              <a:rPr kumimoji="0" lang="en-US" altLang="en-US" b="0" i="0" u="none" strike="noStrike" cap="none" normalizeH="0" baseline="0" dirty="0">
                <a:ln>
                  <a:noFill/>
                </a:ln>
                <a:solidFill>
                  <a:srgbClr val="383A42"/>
                </a:solidFill>
                <a:effectLst/>
                <a:latin typeface="Droid Sans Mono"/>
              </a:rPr>
              <a:t> </a:t>
            </a:r>
            <a:r>
              <a:rPr kumimoji="0" lang="en-US" altLang="en-US" b="0" i="0" u="none" strike="noStrike" cap="none" normalizeH="0" baseline="0" dirty="0" err="1">
                <a:ln>
                  <a:noFill/>
                </a:ln>
                <a:solidFill>
                  <a:srgbClr val="4078F2"/>
                </a:solidFill>
                <a:effectLst/>
                <a:latin typeface="Droid Sans Mono"/>
              </a:rPr>
              <a:t>whoisThis</a:t>
            </a:r>
            <a:r>
              <a:rPr kumimoji="0" lang="en-US" altLang="en-US" b="0" i="0" u="none" strike="noStrike" cap="none" normalizeH="0" baseline="0" dirty="0">
                <a:ln>
                  <a:noFill/>
                </a:ln>
                <a:solidFill>
                  <a:srgbClr val="383A42"/>
                </a:solidFill>
                <a:effectLst/>
                <a:latin typeface="Droid Sans Mono"/>
              </a:rPr>
              <a:t>(self):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626A4"/>
                </a:solidFill>
                <a:effectLst/>
                <a:latin typeface="Droid Sans Mono"/>
              </a:rPr>
              <a:t>print</a:t>
            </a:r>
            <a:r>
              <a:rPr kumimoji="0" lang="en-US" altLang="en-US" b="0" i="0" u="none" strike="noStrike" cap="none" normalizeH="0" baseline="0" dirty="0">
                <a:ln>
                  <a:noFill/>
                </a:ln>
                <a:solidFill>
                  <a:srgbClr val="383A42"/>
                </a:solidFill>
                <a:effectLst/>
                <a:latin typeface="Droid Sans Mono"/>
              </a:rPr>
              <a:t>(</a:t>
            </a:r>
            <a:r>
              <a:rPr kumimoji="0" lang="en-US" altLang="en-US" b="0" i="0" u="none" strike="noStrike" cap="none" normalizeH="0" baseline="0" dirty="0">
                <a:ln>
                  <a:noFill/>
                </a:ln>
                <a:solidFill>
                  <a:srgbClr val="50A14F"/>
                </a:solidFill>
                <a:effectLst/>
                <a:latin typeface="Droid Sans Mono"/>
              </a:rPr>
              <a:t>"Bird"</a:t>
            </a:r>
            <a:r>
              <a:rPr kumimoji="0" lang="en-US" altLang="en-US" b="0" i="0" u="none" strike="noStrike" cap="none" normalizeH="0" baseline="0" dirty="0">
                <a:ln>
                  <a:noFill/>
                </a:ln>
                <a:solidFill>
                  <a:srgbClr val="383A42"/>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83A42"/>
              </a:solidFill>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626A4"/>
                </a:solidFill>
                <a:effectLst/>
                <a:latin typeface="Droid Sans Mono"/>
              </a:rPr>
              <a:t>def</a:t>
            </a:r>
            <a:r>
              <a:rPr kumimoji="0" lang="en-US" altLang="en-US" b="0" i="0" u="none" strike="noStrike" cap="none" normalizeH="0" baseline="0" dirty="0">
                <a:ln>
                  <a:noFill/>
                </a:ln>
                <a:solidFill>
                  <a:srgbClr val="383A42"/>
                </a:solidFill>
                <a:effectLst/>
                <a:latin typeface="Droid Sans Mono"/>
              </a:rPr>
              <a:t> </a:t>
            </a:r>
            <a:r>
              <a:rPr kumimoji="0" lang="en-US" altLang="en-US" b="0" i="0" u="none" strike="noStrike" cap="none" normalizeH="0" baseline="0" dirty="0">
                <a:ln>
                  <a:noFill/>
                </a:ln>
                <a:solidFill>
                  <a:srgbClr val="4078F2"/>
                </a:solidFill>
                <a:effectLst/>
                <a:latin typeface="Droid Sans Mono"/>
              </a:rPr>
              <a:t>swim</a:t>
            </a:r>
            <a:r>
              <a:rPr kumimoji="0" lang="en-US" altLang="en-US" b="0" i="0" u="none" strike="noStrike" cap="none" normalizeH="0" baseline="0" dirty="0">
                <a:ln>
                  <a:noFill/>
                </a:ln>
                <a:solidFill>
                  <a:srgbClr val="383A42"/>
                </a:solidFill>
                <a:effectLst/>
                <a:latin typeface="Droid Sans Mono"/>
              </a:rPr>
              <a:t>(self):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626A4"/>
                </a:solidFill>
                <a:effectLst/>
                <a:latin typeface="Droid Sans Mono"/>
              </a:rPr>
              <a:t>print</a:t>
            </a:r>
            <a:r>
              <a:rPr kumimoji="0" lang="en-US" altLang="en-US" b="0" i="0" u="none" strike="noStrike" cap="none" normalizeH="0" baseline="0" dirty="0">
                <a:ln>
                  <a:noFill/>
                </a:ln>
                <a:solidFill>
                  <a:srgbClr val="383A42"/>
                </a:solidFill>
                <a:effectLst/>
                <a:latin typeface="Droid Sans Mono"/>
              </a:rPr>
              <a:t>(</a:t>
            </a:r>
            <a:r>
              <a:rPr kumimoji="0" lang="en-US" altLang="en-US" b="0" i="0" u="none" strike="noStrike" cap="none" normalizeH="0" baseline="0" dirty="0">
                <a:ln>
                  <a:noFill/>
                </a:ln>
                <a:solidFill>
                  <a:srgbClr val="50A14F"/>
                </a:solidFill>
                <a:effectLst/>
                <a:latin typeface="Droid Sans Mono"/>
              </a:rPr>
              <a:t>"Swim faster"</a:t>
            </a:r>
            <a:r>
              <a:rPr kumimoji="0" lang="en-US" altLang="en-US" b="0" i="0" u="none" strike="noStrike" cap="none" normalizeH="0" baseline="0" dirty="0">
                <a:ln>
                  <a:noFill/>
                </a:ln>
                <a:solidFill>
                  <a:srgbClr val="383A42"/>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383A42"/>
              </a:solidFill>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0A1A7"/>
                </a:solidFill>
                <a:effectLst/>
                <a:latin typeface="Droid Sans Mono"/>
              </a:rPr>
              <a:t># child class</a:t>
            </a:r>
            <a:r>
              <a:rPr kumimoji="0" lang="en-US" altLang="en-US" b="0" i="0" u="none" strike="noStrike" cap="none" normalizeH="0" baseline="0" dirty="0">
                <a:ln>
                  <a:noFill/>
                </a:ln>
                <a:solidFill>
                  <a:srgbClr val="383A42"/>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626A4"/>
                </a:solidFill>
                <a:effectLst/>
                <a:latin typeface="Droid Sans Mono"/>
              </a:rPr>
              <a:t>class</a:t>
            </a:r>
            <a:r>
              <a:rPr kumimoji="0" lang="en-US" altLang="en-US" b="0" i="0" u="none" strike="noStrike" cap="none" normalizeH="0" baseline="0" dirty="0">
                <a:ln>
                  <a:noFill/>
                </a:ln>
                <a:solidFill>
                  <a:srgbClr val="383A42"/>
                </a:solidFill>
                <a:effectLst/>
                <a:latin typeface="Droid Sans Mono"/>
              </a:rPr>
              <a:t> </a:t>
            </a:r>
            <a:r>
              <a:rPr kumimoji="0" lang="en-US" altLang="en-US" b="0" i="0" u="none" strike="noStrike" cap="none" normalizeH="0" baseline="0" dirty="0">
                <a:ln>
                  <a:noFill/>
                </a:ln>
                <a:solidFill>
                  <a:srgbClr val="C18401"/>
                </a:solidFill>
                <a:effectLst/>
                <a:latin typeface="Droid Sans Mono"/>
              </a:rPr>
              <a:t>Penguin</a:t>
            </a:r>
            <a:r>
              <a:rPr kumimoji="0" lang="en-US" altLang="en-US" b="0" i="0" u="none" strike="noStrike" cap="none" normalizeH="0" baseline="0" dirty="0">
                <a:ln>
                  <a:noFill/>
                </a:ln>
                <a:solidFill>
                  <a:srgbClr val="383A42"/>
                </a:solidFill>
                <a:effectLst/>
                <a:latin typeface="Droid Sans Mono"/>
              </a:rPr>
              <a:t>(Bird):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626A4"/>
                </a:solidFill>
                <a:effectLst/>
                <a:latin typeface="Droid Sans Mono"/>
              </a:rPr>
              <a:t>def</a:t>
            </a:r>
            <a:r>
              <a:rPr kumimoji="0" lang="en-US" altLang="en-US" b="0" i="0" u="none" strike="noStrike" cap="none" normalizeH="0" baseline="0" dirty="0">
                <a:ln>
                  <a:noFill/>
                </a:ln>
                <a:solidFill>
                  <a:srgbClr val="383A42"/>
                </a:solidFill>
                <a:effectLst/>
                <a:latin typeface="Droid Sans Mono"/>
              </a:rPr>
              <a:t> </a:t>
            </a:r>
            <a:r>
              <a:rPr kumimoji="0" lang="en-US" altLang="en-US" b="0" i="0" u="none" strike="noStrike" cap="none" normalizeH="0" baseline="0" dirty="0">
                <a:ln>
                  <a:noFill/>
                </a:ln>
                <a:solidFill>
                  <a:srgbClr val="4078F2"/>
                </a:solidFill>
                <a:effectLst/>
                <a:latin typeface="Droid Sans Mono"/>
              </a:rPr>
              <a:t>__</a:t>
            </a:r>
            <a:r>
              <a:rPr kumimoji="0" lang="en-US" altLang="en-US" b="0" i="0" u="none" strike="noStrike" cap="none" normalizeH="0" baseline="0" dirty="0" err="1">
                <a:ln>
                  <a:noFill/>
                </a:ln>
                <a:solidFill>
                  <a:srgbClr val="4078F2"/>
                </a:solidFill>
                <a:effectLst/>
                <a:latin typeface="Droid Sans Mono"/>
              </a:rPr>
              <a:t>init</a:t>
            </a:r>
            <a:r>
              <a:rPr kumimoji="0" lang="en-US" altLang="en-US" b="0" i="0" u="none" strike="noStrike" cap="none" normalizeH="0" baseline="0" dirty="0">
                <a:ln>
                  <a:noFill/>
                </a:ln>
                <a:solidFill>
                  <a:srgbClr val="4078F2"/>
                </a:solidFill>
                <a:effectLst/>
                <a:latin typeface="Droid Sans Mono"/>
              </a:rPr>
              <a:t>__</a:t>
            </a:r>
            <a:r>
              <a:rPr kumimoji="0" lang="en-US" altLang="en-US" b="0" i="0" u="none" strike="noStrike" cap="none" normalizeH="0" baseline="0" dirty="0">
                <a:ln>
                  <a:noFill/>
                </a:ln>
                <a:solidFill>
                  <a:srgbClr val="383A42"/>
                </a:solidFill>
                <a:effectLst/>
                <a:latin typeface="Droid Sans Mono"/>
              </a:rPr>
              <a:t>(self):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383A42"/>
              </a:solidFill>
              <a:effectLst/>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0A1A7"/>
                </a:solidFill>
                <a:effectLst/>
                <a:latin typeface="Droid Sans Mono"/>
              </a:rPr>
              <a:t># call super() function</a:t>
            </a:r>
            <a:r>
              <a:rPr kumimoji="0" lang="en-US" altLang="en-US" b="0" i="0" u="none" strike="noStrike" cap="none" normalizeH="0" baseline="0" dirty="0">
                <a:ln>
                  <a:noFill/>
                </a:ln>
                <a:solidFill>
                  <a:srgbClr val="383A42"/>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83A42"/>
                </a:solidFill>
                <a:effectLst/>
                <a:latin typeface="Droid Sans Mono"/>
              </a:rPr>
              <a:t>super().__</a:t>
            </a:r>
            <a:r>
              <a:rPr kumimoji="0" lang="en-US" altLang="en-US" b="0" i="0" u="none" strike="noStrike" cap="none" normalizeH="0" baseline="0" dirty="0" err="1">
                <a:ln>
                  <a:noFill/>
                </a:ln>
                <a:solidFill>
                  <a:srgbClr val="383A42"/>
                </a:solidFill>
                <a:effectLst/>
                <a:latin typeface="Droid Sans Mono"/>
              </a:rPr>
              <a:t>init</a:t>
            </a:r>
            <a:r>
              <a:rPr kumimoji="0" lang="en-US" altLang="en-US" b="0" i="0" u="none" strike="noStrike" cap="none" normalizeH="0" baseline="0" dirty="0">
                <a:ln>
                  <a:noFill/>
                </a:ln>
                <a:solidFill>
                  <a:srgbClr val="383A42"/>
                </a:solidFill>
                <a:effectLst/>
                <a:latin typeface="Droid Sans Mono"/>
              </a:rPr>
              <a:t>__()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626A4"/>
                </a:solidFill>
                <a:effectLst/>
                <a:latin typeface="Droid Sans Mono"/>
              </a:rPr>
              <a:t>print</a:t>
            </a:r>
            <a:r>
              <a:rPr kumimoji="0" lang="en-US" altLang="en-US" b="0" i="0" u="none" strike="noStrike" cap="none" normalizeH="0" baseline="0" dirty="0">
                <a:ln>
                  <a:noFill/>
                </a:ln>
                <a:solidFill>
                  <a:srgbClr val="383A42"/>
                </a:solidFill>
                <a:effectLst/>
                <a:latin typeface="Droid Sans Mono"/>
              </a:rPr>
              <a:t>(</a:t>
            </a:r>
            <a:r>
              <a:rPr kumimoji="0" lang="en-US" altLang="en-US" b="0" i="0" u="none" strike="noStrike" cap="none" normalizeH="0" baseline="0" dirty="0">
                <a:ln>
                  <a:noFill/>
                </a:ln>
                <a:solidFill>
                  <a:srgbClr val="50A14F"/>
                </a:solidFill>
                <a:effectLst/>
                <a:latin typeface="Droid Sans Mono"/>
              </a:rPr>
              <a:t>"Penguin is ready"</a:t>
            </a:r>
            <a:r>
              <a:rPr kumimoji="0" lang="en-US" altLang="en-US" b="0" i="0" u="none" strike="noStrike" cap="none" normalizeH="0" baseline="0" dirty="0">
                <a:ln>
                  <a:noFill/>
                </a:ln>
                <a:solidFill>
                  <a:srgbClr val="383A42"/>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626A4"/>
                </a:solidFill>
                <a:effectLst/>
                <a:latin typeface="Droid Sans Mono"/>
              </a:rPr>
              <a:t>def</a:t>
            </a:r>
            <a:r>
              <a:rPr kumimoji="0" lang="en-US" altLang="en-US" b="0" i="0" u="none" strike="noStrike" cap="none" normalizeH="0" baseline="0" dirty="0">
                <a:ln>
                  <a:noFill/>
                </a:ln>
                <a:solidFill>
                  <a:srgbClr val="383A42"/>
                </a:solidFill>
                <a:effectLst/>
                <a:latin typeface="Droid Sans Mono"/>
              </a:rPr>
              <a:t> </a:t>
            </a:r>
            <a:r>
              <a:rPr kumimoji="0" lang="en-US" altLang="en-US" b="0" i="0" u="none" strike="noStrike" cap="none" normalizeH="0" baseline="0" dirty="0" err="1">
                <a:ln>
                  <a:noFill/>
                </a:ln>
                <a:solidFill>
                  <a:srgbClr val="4078F2"/>
                </a:solidFill>
                <a:effectLst/>
                <a:latin typeface="Droid Sans Mono"/>
              </a:rPr>
              <a:t>whoisThis</a:t>
            </a:r>
            <a:r>
              <a:rPr kumimoji="0" lang="en-US" altLang="en-US" b="0" i="0" u="none" strike="noStrike" cap="none" normalizeH="0" baseline="0" dirty="0">
                <a:ln>
                  <a:noFill/>
                </a:ln>
                <a:solidFill>
                  <a:srgbClr val="383A42"/>
                </a:solidFill>
                <a:effectLst/>
                <a:latin typeface="Droid Sans Mono"/>
              </a:rPr>
              <a:t>(self):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626A4"/>
                </a:solidFill>
                <a:effectLst/>
                <a:latin typeface="Droid Sans Mono"/>
              </a:rPr>
              <a:t>print</a:t>
            </a:r>
            <a:r>
              <a:rPr kumimoji="0" lang="en-US" altLang="en-US" b="0" i="0" u="none" strike="noStrike" cap="none" normalizeH="0" baseline="0" dirty="0">
                <a:ln>
                  <a:noFill/>
                </a:ln>
                <a:solidFill>
                  <a:srgbClr val="383A42"/>
                </a:solidFill>
                <a:effectLst/>
                <a:latin typeface="Droid Sans Mono"/>
              </a:rPr>
              <a:t>(</a:t>
            </a:r>
            <a:r>
              <a:rPr kumimoji="0" lang="en-US" altLang="en-US" b="0" i="0" u="none" strike="noStrike" cap="none" normalizeH="0" baseline="0" dirty="0">
                <a:ln>
                  <a:noFill/>
                </a:ln>
                <a:solidFill>
                  <a:srgbClr val="50A14F"/>
                </a:solidFill>
                <a:effectLst/>
                <a:latin typeface="Droid Sans Mono"/>
              </a:rPr>
              <a:t>"Penguin"</a:t>
            </a:r>
            <a:r>
              <a:rPr kumimoji="0" lang="en-US" altLang="en-US" b="0" i="0" u="none" strike="noStrike" cap="none" normalizeH="0" baseline="0" dirty="0">
                <a:ln>
                  <a:noFill/>
                </a:ln>
                <a:solidFill>
                  <a:srgbClr val="383A42"/>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626A4"/>
                </a:solidFill>
                <a:effectLst/>
                <a:latin typeface="Droid Sans Mono"/>
              </a:rPr>
              <a:t>def</a:t>
            </a:r>
            <a:r>
              <a:rPr kumimoji="0" lang="en-US" altLang="en-US" b="0" i="0" u="none" strike="noStrike" cap="none" normalizeH="0" baseline="0" dirty="0">
                <a:ln>
                  <a:noFill/>
                </a:ln>
                <a:solidFill>
                  <a:srgbClr val="383A42"/>
                </a:solidFill>
                <a:effectLst/>
                <a:latin typeface="Droid Sans Mono"/>
              </a:rPr>
              <a:t> </a:t>
            </a:r>
            <a:r>
              <a:rPr kumimoji="0" lang="en-US" altLang="en-US" b="0" i="0" u="none" strike="noStrike" cap="none" normalizeH="0" baseline="0" dirty="0">
                <a:ln>
                  <a:noFill/>
                </a:ln>
                <a:solidFill>
                  <a:srgbClr val="4078F2"/>
                </a:solidFill>
                <a:effectLst/>
                <a:latin typeface="Droid Sans Mono"/>
              </a:rPr>
              <a:t>run</a:t>
            </a:r>
            <a:r>
              <a:rPr kumimoji="0" lang="en-US" altLang="en-US" b="0" i="0" u="none" strike="noStrike" cap="none" normalizeH="0" baseline="0" dirty="0">
                <a:ln>
                  <a:noFill/>
                </a:ln>
                <a:solidFill>
                  <a:srgbClr val="383A42"/>
                </a:solidFill>
                <a:effectLst/>
                <a:latin typeface="Droid Sans Mono"/>
              </a:rPr>
              <a:t>(self):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A626A4"/>
                </a:solidFill>
                <a:effectLst/>
                <a:latin typeface="Droid Sans Mono"/>
              </a:rPr>
              <a:t>print</a:t>
            </a:r>
            <a:r>
              <a:rPr kumimoji="0" lang="en-US" altLang="en-US" b="0" i="0" u="none" strike="noStrike" cap="none" normalizeH="0" baseline="0" dirty="0">
                <a:ln>
                  <a:noFill/>
                </a:ln>
                <a:solidFill>
                  <a:srgbClr val="383A42"/>
                </a:solidFill>
                <a:effectLst/>
                <a:latin typeface="Droid Sans Mono"/>
              </a:rPr>
              <a:t>(</a:t>
            </a:r>
            <a:r>
              <a:rPr kumimoji="0" lang="en-US" altLang="en-US" b="0" i="0" u="none" strike="noStrike" cap="none" normalizeH="0" baseline="0" dirty="0">
                <a:ln>
                  <a:noFill/>
                </a:ln>
                <a:solidFill>
                  <a:srgbClr val="50A14F"/>
                </a:solidFill>
                <a:effectLst/>
                <a:latin typeface="Droid Sans Mono"/>
              </a:rPr>
              <a:t>"Run faster"</a:t>
            </a:r>
            <a:r>
              <a:rPr kumimoji="0" lang="en-US" altLang="en-US" b="0" i="0" u="none" strike="noStrike" cap="none" normalizeH="0" baseline="0" dirty="0">
                <a:ln>
                  <a:noFill/>
                </a:ln>
                <a:solidFill>
                  <a:srgbClr val="383A42"/>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83A42"/>
                </a:solidFill>
                <a:effectLst/>
                <a:latin typeface="Droid Sans Mono"/>
              </a:rPr>
              <a:t>peggy</a:t>
            </a:r>
            <a:r>
              <a:rPr kumimoji="0" lang="en-US" altLang="en-US" b="0" i="0" u="none" strike="noStrike" cap="none" normalizeH="0" baseline="0" dirty="0">
                <a:ln>
                  <a:noFill/>
                </a:ln>
                <a:solidFill>
                  <a:srgbClr val="383A42"/>
                </a:solidFill>
                <a:effectLst/>
                <a:latin typeface="Droid Sans Mono"/>
              </a:rPr>
              <a:t> = Penguin()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83A42"/>
                </a:solidFill>
                <a:effectLst/>
                <a:latin typeface="Droid Sans Mono"/>
              </a:rPr>
              <a:t>peggy.whoisThis</a:t>
            </a:r>
            <a:r>
              <a:rPr kumimoji="0" lang="en-US" altLang="en-US" b="0" i="0" u="none" strike="noStrike" cap="none" normalizeH="0" baseline="0" dirty="0">
                <a:ln>
                  <a:noFill/>
                </a:ln>
                <a:solidFill>
                  <a:srgbClr val="383A42"/>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83A42"/>
                </a:solidFill>
                <a:effectLst/>
                <a:latin typeface="Droid Sans Mono"/>
              </a:rPr>
              <a:t>peggy.swim</a:t>
            </a:r>
            <a:r>
              <a:rPr kumimoji="0" lang="en-US" altLang="en-US" b="0" i="0" u="none" strike="noStrike" cap="none" normalizeH="0" baseline="0" dirty="0">
                <a:ln>
                  <a:noFill/>
                </a:ln>
                <a:solidFill>
                  <a:srgbClr val="383A42"/>
                </a:solidFill>
                <a:effectLst/>
                <a:latin typeface="Droid Sa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383A42"/>
                </a:solidFill>
                <a:effectLst/>
                <a:latin typeface="Droid Sans Mono"/>
              </a:rPr>
              <a:t>peggy.run</a:t>
            </a:r>
            <a:r>
              <a:rPr kumimoji="0" lang="en-US" altLang="en-US" b="0" i="0" u="none" strike="noStrike" cap="none" normalizeH="0" baseline="0" dirty="0">
                <a:ln>
                  <a:noFill/>
                </a:ln>
                <a:solidFill>
                  <a:srgbClr val="383A42"/>
                </a:solidFill>
                <a:effectLst/>
                <a:latin typeface="Droid Sans Mono"/>
              </a:rPr>
              <a: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C8F28DF6-9FA8-4543-AB98-1394A524F453}"/>
              </a:ext>
            </a:extLst>
          </p:cNvPr>
          <p:cNvSpPr>
            <a:spLocks noChangeArrowheads="1"/>
          </p:cNvSpPr>
          <p:nvPr/>
        </p:nvSpPr>
        <p:spPr bwMode="auto">
          <a:xfrm>
            <a:off x="8680450" y="4177347"/>
            <a:ext cx="3079561" cy="295465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euclid_circular_a"/>
              </a:rPr>
              <a:t>Output</a:t>
            </a:r>
            <a:endParaRPr kumimoji="0" lang="en-US" altLang="en-US" sz="3200" b="0" i="0" u="none" strike="noStrike" cap="none" normalizeH="0" baseline="0" dirty="0">
              <a:ln>
                <a:noFill/>
              </a:ln>
              <a:solidFill>
                <a:srgbClr val="25265E"/>
              </a:solidFill>
              <a:effectLst/>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5265E"/>
                </a:solidFill>
                <a:effectLst/>
                <a:latin typeface="Droid Sans Mono"/>
              </a:rPr>
              <a:t>Bird is ready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5265E"/>
                </a:solidFill>
                <a:effectLst/>
                <a:latin typeface="Droid Sans Mono"/>
              </a:rPr>
              <a:t>Penguin is ready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5265E"/>
                </a:solidFill>
                <a:effectLst/>
                <a:latin typeface="Droid Sans Mono"/>
              </a:rPr>
              <a:t>Penguin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5265E"/>
                </a:solidFill>
                <a:effectLst/>
                <a:latin typeface="Droid Sans Mono"/>
              </a:rPr>
              <a:t>Swim faster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5265E"/>
                </a:solidFill>
                <a:effectLst/>
                <a:latin typeface="Droid Sans Mono"/>
              </a:rPr>
              <a:t>Run faster</a:t>
            </a:r>
            <a:r>
              <a:rPr kumimoji="0" lang="en-US" altLang="en-US" sz="32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Номер слайда 6">
            <a:extLst>
              <a:ext uri="{FF2B5EF4-FFF2-40B4-BE49-F238E27FC236}">
                <a16:creationId xmlns:a16="http://schemas.microsoft.com/office/drawing/2014/main" id="{69E6EBBB-C1D6-4072-B078-F046C33EDF62}"/>
              </a:ext>
            </a:extLst>
          </p:cNvPr>
          <p:cNvSpPr>
            <a:spLocks noGrp="1"/>
          </p:cNvSpPr>
          <p:nvPr>
            <p:ph type="sldNum" sz="quarter" idx="7"/>
          </p:nvPr>
        </p:nvSpPr>
        <p:spPr/>
        <p:txBody>
          <a:bodyPr/>
          <a:lstStyle/>
          <a:p>
            <a:fld id="{B6F15528-21DE-4FAA-801E-634DDDAF4B2B}" type="slidenum">
              <a:rPr lang="en-US" smtClean="0"/>
              <a:t>30</a:t>
            </a:fld>
            <a:endParaRPr lang="en-US"/>
          </a:p>
        </p:txBody>
      </p:sp>
    </p:spTree>
    <p:extLst>
      <p:ext uri="{BB962C8B-B14F-4D97-AF65-F5344CB8AC3E}">
        <p14:creationId xmlns:p14="http://schemas.microsoft.com/office/powerpoint/2010/main" val="2170973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6850" y="125142"/>
            <a:ext cx="28271767" cy="2241079"/>
          </a:xfrm>
          <a:prstGeom prst="rect">
            <a:avLst/>
          </a:prstGeom>
        </p:spPr>
        <p:txBody>
          <a:bodyPr vert="horz" wrap="square" lIns="0" tIns="1026113" rIns="0" bIns="0" rtlCol="0" anchor="ctr">
            <a:spAutoFit/>
          </a:bodyPr>
          <a:lstStyle/>
          <a:p>
            <a:pPr algn="l"/>
            <a:r>
              <a:rPr lang="en-US" b="1" i="0" dirty="0">
                <a:solidFill>
                  <a:srgbClr val="25265E"/>
                </a:solidFill>
                <a:effectLst/>
                <a:latin typeface="euclid_circular_a"/>
              </a:rPr>
              <a:t>Encapsulation</a:t>
            </a:r>
          </a:p>
        </p:txBody>
      </p:sp>
      <p:sp>
        <p:nvSpPr>
          <p:cNvPr id="5" name="object 5"/>
          <p:cNvSpPr txBox="1"/>
          <p:nvPr/>
        </p:nvSpPr>
        <p:spPr>
          <a:xfrm>
            <a:off x="15984012" y="10946299"/>
            <a:ext cx="265979" cy="266548"/>
          </a:xfrm>
          <a:prstGeom prst="rect">
            <a:avLst/>
          </a:prstGeom>
        </p:spPr>
        <p:txBody>
          <a:bodyPr vert="horz" wrap="square" lIns="0" tIns="0" rIns="0" bIns="0" rtlCol="0">
            <a:spAutoFit/>
          </a:bodyPr>
          <a:lstStyle/>
          <a:p>
            <a:pPr marL="20944"/>
            <a:r>
              <a:rPr sz="1732" spc="-16" dirty="0">
                <a:solidFill>
                  <a:srgbClr val="FFFFFF"/>
                </a:solidFill>
                <a:latin typeface="Calibri"/>
                <a:cs typeface="Calibri"/>
              </a:rPr>
              <a:t>20</a:t>
            </a:r>
            <a:endParaRPr sz="1732">
              <a:latin typeface="Calibri"/>
              <a:cs typeface="Calibri"/>
            </a:endParaRPr>
          </a:p>
        </p:txBody>
      </p:sp>
      <p:sp>
        <p:nvSpPr>
          <p:cNvPr id="3" name="Rectangle 1">
            <a:extLst>
              <a:ext uri="{FF2B5EF4-FFF2-40B4-BE49-F238E27FC236}">
                <a16:creationId xmlns:a16="http://schemas.microsoft.com/office/drawing/2014/main" id="{3AFB6E7F-629C-4E1E-8009-F07C5FCEC814}"/>
              </a:ext>
            </a:extLst>
          </p:cNvPr>
          <p:cNvSpPr>
            <a:spLocks noChangeArrowheads="1"/>
          </p:cNvSpPr>
          <p:nvPr/>
        </p:nvSpPr>
        <p:spPr bwMode="auto">
          <a:xfrm>
            <a:off x="755650" y="3292475"/>
            <a:ext cx="17367249" cy="184665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chemeClr val="tx1"/>
                </a:solidFill>
                <a:effectLst/>
                <a:latin typeface="euclid_circular_a"/>
              </a:rPr>
              <a:t>Using OOP in Python, we can restrict access to methods and variables. This prevents data from direct modification which is called encapsulation. In Python, we denote private attributes using underscore as the prefix </a:t>
            </a:r>
            <a:r>
              <a:rPr kumimoji="0" lang="en-US" altLang="en-US" sz="4000" b="0" i="0" u="none" strike="noStrike" cap="none" normalizeH="0" baseline="0" dirty="0" err="1">
                <a:ln>
                  <a:noFill/>
                </a:ln>
                <a:solidFill>
                  <a:schemeClr val="tx1"/>
                </a:solidFill>
                <a:effectLst/>
                <a:latin typeface="euclid_circular_a"/>
              </a:rPr>
              <a:t>i.e</a:t>
            </a:r>
            <a:r>
              <a:rPr kumimoji="0" lang="en-US" altLang="en-US" sz="4000" b="0" i="0" u="none" strike="noStrike" cap="none" normalizeH="0" baseline="0" dirty="0">
                <a:ln>
                  <a:noFill/>
                </a:ln>
                <a:solidFill>
                  <a:schemeClr val="tx1"/>
                </a:solidFill>
                <a:effectLst/>
                <a:latin typeface="euclid_circular_a"/>
              </a:rPr>
              <a:t> single </a:t>
            </a:r>
            <a:r>
              <a:rPr kumimoji="0" lang="en-US" altLang="en-US" sz="4000" b="0" i="0" u="none" strike="noStrike" cap="none" normalizeH="0" baseline="0" dirty="0">
                <a:ln>
                  <a:noFill/>
                </a:ln>
                <a:solidFill>
                  <a:schemeClr val="tx1"/>
                </a:solidFill>
                <a:effectLst/>
                <a:latin typeface="Droid Sans Mono"/>
              </a:rPr>
              <a:t>_</a:t>
            </a:r>
            <a:r>
              <a:rPr kumimoji="0" lang="en-US" altLang="en-US" sz="4000" b="0" i="0" u="none" strike="noStrike" cap="none" normalizeH="0" baseline="0" dirty="0">
                <a:ln>
                  <a:noFill/>
                </a:ln>
                <a:solidFill>
                  <a:schemeClr val="tx1"/>
                </a:solidFill>
                <a:effectLst/>
                <a:latin typeface="euclid_circular_a"/>
              </a:rPr>
              <a:t> or double </a:t>
            </a:r>
            <a:r>
              <a:rPr kumimoji="0" lang="en-US" altLang="en-US" sz="4000" b="0" i="0" u="none" strike="noStrike" cap="none" normalizeH="0" baseline="0" dirty="0">
                <a:ln>
                  <a:noFill/>
                </a:ln>
                <a:solidFill>
                  <a:schemeClr val="tx1"/>
                </a:solidFill>
                <a:effectLst/>
                <a:latin typeface="Droid Sans Mono"/>
              </a:rPr>
              <a:t>__</a:t>
            </a:r>
            <a:r>
              <a:rPr kumimoji="0" lang="en-US" altLang="en-US" sz="4000" b="0" i="0" u="none" strike="noStrike" cap="none" normalizeH="0" baseline="0" dirty="0">
                <a:ln>
                  <a:noFill/>
                </a:ln>
                <a:solidFill>
                  <a:schemeClr val="tx1"/>
                </a:solidFill>
                <a:effectLst/>
                <a:latin typeface="euclid_circular_a"/>
              </a:rPr>
              <a:t>.</a:t>
            </a:r>
            <a:r>
              <a:rPr kumimoji="0" lang="en-US" altLang="en-US" sz="4000" b="0" i="0" u="none" strike="noStrike" cap="none" normalizeH="0" baseline="0" dirty="0">
                <a:ln>
                  <a:noFill/>
                </a:ln>
                <a:solidFill>
                  <a:schemeClr val="tx1"/>
                </a:solidFill>
                <a:effectLst/>
              </a:rPr>
              <a:t> </a:t>
            </a:r>
          </a:p>
        </p:txBody>
      </p:sp>
      <p:sp>
        <p:nvSpPr>
          <p:cNvPr id="7" name="Номер слайда 6">
            <a:extLst>
              <a:ext uri="{FF2B5EF4-FFF2-40B4-BE49-F238E27FC236}">
                <a16:creationId xmlns:a16="http://schemas.microsoft.com/office/drawing/2014/main" id="{FE645CB0-482A-48D8-94E0-E9C1CB1195A5}"/>
              </a:ext>
            </a:extLst>
          </p:cNvPr>
          <p:cNvSpPr>
            <a:spLocks noGrp="1"/>
          </p:cNvSpPr>
          <p:nvPr>
            <p:ph type="sldNum" sz="quarter" idx="7"/>
          </p:nvPr>
        </p:nvSpPr>
        <p:spPr/>
        <p:txBody>
          <a:bodyPr/>
          <a:lstStyle/>
          <a:p>
            <a:fld id="{B6F15528-21DE-4FAA-801E-634DDDAF4B2B}" type="slidenum">
              <a:rPr lang="en-US" smtClean="0"/>
              <a:t>31</a:t>
            </a:fld>
            <a:endParaRPr lang="en-US"/>
          </a:p>
        </p:txBody>
      </p:sp>
    </p:spTree>
    <p:extLst>
      <p:ext uri="{BB962C8B-B14F-4D97-AF65-F5344CB8AC3E}">
        <p14:creationId xmlns:p14="http://schemas.microsoft.com/office/powerpoint/2010/main" val="3928518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5984012" y="10946299"/>
            <a:ext cx="265979" cy="266548"/>
          </a:xfrm>
          <a:prstGeom prst="rect">
            <a:avLst/>
          </a:prstGeom>
        </p:spPr>
        <p:txBody>
          <a:bodyPr vert="horz" wrap="square" lIns="0" tIns="0" rIns="0" bIns="0" rtlCol="0">
            <a:spAutoFit/>
          </a:bodyPr>
          <a:lstStyle/>
          <a:p>
            <a:pPr marL="20944"/>
            <a:r>
              <a:rPr sz="1732" spc="-16" dirty="0">
                <a:solidFill>
                  <a:srgbClr val="FFFFFF"/>
                </a:solidFill>
                <a:latin typeface="Calibri"/>
                <a:cs typeface="Calibri"/>
              </a:rPr>
              <a:t>20</a:t>
            </a:r>
            <a:endParaRPr sz="1732">
              <a:latin typeface="Calibri"/>
              <a:cs typeface="Calibri"/>
            </a:endParaRPr>
          </a:p>
        </p:txBody>
      </p:sp>
      <p:pic>
        <p:nvPicPr>
          <p:cNvPr id="7" name="Рисунок 6">
            <a:extLst>
              <a:ext uri="{FF2B5EF4-FFF2-40B4-BE49-F238E27FC236}">
                <a16:creationId xmlns:a16="http://schemas.microsoft.com/office/drawing/2014/main" id="{04B1216E-A7F8-47A8-9698-F2777180C514}"/>
              </a:ext>
            </a:extLst>
          </p:cNvPr>
          <p:cNvPicPr>
            <a:picLocks noChangeAspect="1"/>
          </p:cNvPicPr>
          <p:nvPr/>
        </p:nvPicPr>
        <p:blipFill>
          <a:blip r:embed="rId3"/>
          <a:stretch>
            <a:fillRect/>
          </a:stretch>
        </p:blipFill>
        <p:spPr>
          <a:xfrm>
            <a:off x="908050" y="854075"/>
            <a:ext cx="9130004" cy="7848600"/>
          </a:xfrm>
          <a:prstGeom prst="rect">
            <a:avLst/>
          </a:prstGeom>
        </p:spPr>
      </p:pic>
      <p:pic>
        <p:nvPicPr>
          <p:cNvPr id="8" name="Рисунок 7">
            <a:extLst>
              <a:ext uri="{FF2B5EF4-FFF2-40B4-BE49-F238E27FC236}">
                <a16:creationId xmlns:a16="http://schemas.microsoft.com/office/drawing/2014/main" id="{6102E046-C1FC-4F8C-A777-43990CD4E3A3}"/>
              </a:ext>
            </a:extLst>
          </p:cNvPr>
          <p:cNvPicPr>
            <a:picLocks noChangeAspect="1"/>
          </p:cNvPicPr>
          <p:nvPr/>
        </p:nvPicPr>
        <p:blipFill>
          <a:blip r:embed="rId4"/>
          <a:stretch>
            <a:fillRect/>
          </a:stretch>
        </p:blipFill>
        <p:spPr>
          <a:xfrm>
            <a:off x="12109450" y="3444875"/>
            <a:ext cx="4643718" cy="3200400"/>
          </a:xfrm>
          <a:prstGeom prst="rect">
            <a:avLst/>
          </a:prstGeom>
        </p:spPr>
      </p:pic>
      <p:sp>
        <p:nvSpPr>
          <p:cNvPr id="9" name="Номер слайда 8">
            <a:extLst>
              <a:ext uri="{FF2B5EF4-FFF2-40B4-BE49-F238E27FC236}">
                <a16:creationId xmlns:a16="http://schemas.microsoft.com/office/drawing/2014/main" id="{52C83D2A-E51B-4AEF-8495-2F41EDD52B8C}"/>
              </a:ext>
            </a:extLst>
          </p:cNvPr>
          <p:cNvSpPr>
            <a:spLocks noGrp="1"/>
          </p:cNvSpPr>
          <p:nvPr>
            <p:ph type="sldNum" sz="quarter" idx="7"/>
          </p:nvPr>
        </p:nvSpPr>
        <p:spPr/>
        <p:txBody>
          <a:bodyPr/>
          <a:lstStyle/>
          <a:p>
            <a:fld id="{B6F15528-21DE-4FAA-801E-634DDDAF4B2B}" type="slidenum">
              <a:rPr lang="en-US" smtClean="0"/>
              <a:t>32</a:t>
            </a:fld>
            <a:endParaRPr lang="en-US"/>
          </a:p>
        </p:txBody>
      </p:sp>
    </p:spTree>
    <p:extLst>
      <p:ext uri="{BB962C8B-B14F-4D97-AF65-F5344CB8AC3E}">
        <p14:creationId xmlns:p14="http://schemas.microsoft.com/office/powerpoint/2010/main" val="2104597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36850" y="125142"/>
            <a:ext cx="28271767" cy="2241079"/>
          </a:xfrm>
          <a:prstGeom prst="rect">
            <a:avLst/>
          </a:prstGeom>
        </p:spPr>
        <p:txBody>
          <a:bodyPr vert="horz" wrap="square" lIns="0" tIns="1026113" rIns="0" bIns="0" rtlCol="0" anchor="ctr">
            <a:spAutoFit/>
          </a:bodyPr>
          <a:lstStyle/>
          <a:p>
            <a:pPr algn="l"/>
            <a:r>
              <a:rPr lang="en-US" b="1" i="0" dirty="0">
                <a:solidFill>
                  <a:srgbClr val="25265E"/>
                </a:solidFill>
                <a:effectLst/>
                <a:latin typeface="euclid_circular_a"/>
              </a:rPr>
              <a:t>Polymorphism</a:t>
            </a:r>
          </a:p>
        </p:txBody>
      </p:sp>
      <p:sp>
        <p:nvSpPr>
          <p:cNvPr id="5" name="object 5"/>
          <p:cNvSpPr txBox="1"/>
          <p:nvPr/>
        </p:nvSpPr>
        <p:spPr>
          <a:xfrm>
            <a:off x="15984012" y="10946299"/>
            <a:ext cx="265979" cy="266548"/>
          </a:xfrm>
          <a:prstGeom prst="rect">
            <a:avLst/>
          </a:prstGeom>
        </p:spPr>
        <p:txBody>
          <a:bodyPr vert="horz" wrap="square" lIns="0" tIns="0" rIns="0" bIns="0" rtlCol="0">
            <a:spAutoFit/>
          </a:bodyPr>
          <a:lstStyle/>
          <a:p>
            <a:pPr marL="20944"/>
            <a:r>
              <a:rPr sz="1732" spc="-16" dirty="0">
                <a:solidFill>
                  <a:srgbClr val="FFFFFF"/>
                </a:solidFill>
                <a:latin typeface="Calibri"/>
                <a:cs typeface="Calibri"/>
              </a:rPr>
              <a:t>20</a:t>
            </a:r>
            <a:endParaRPr sz="1732">
              <a:latin typeface="Calibri"/>
              <a:cs typeface="Calibri"/>
            </a:endParaRPr>
          </a:p>
        </p:txBody>
      </p:sp>
      <p:sp>
        <p:nvSpPr>
          <p:cNvPr id="3" name="Rectangle 1">
            <a:extLst>
              <a:ext uri="{FF2B5EF4-FFF2-40B4-BE49-F238E27FC236}">
                <a16:creationId xmlns:a16="http://schemas.microsoft.com/office/drawing/2014/main" id="{3AFB6E7F-629C-4E1E-8009-F07C5FCEC814}"/>
              </a:ext>
            </a:extLst>
          </p:cNvPr>
          <p:cNvSpPr>
            <a:spLocks noChangeArrowheads="1"/>
          </p:cNvSpPr>
          <p:nvPr/>
        </p:nvSpPr>
        <p:spPr bwMode="auto">
          <a:xfrm>
            <a:off x="755650" y="2676922"/>
            <a:ext cx="17367249" cy="307776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4000" b="0" i="0" dirty="0">
                <a:effectLst/>
                <a:latin typeface="euclid_circular_a"/>
              </a:rPr>
              <a:t>Polymorphism is an ability (in OOP) to use a common interface for multiple forms (data types).</a:t>
            </a:r>
          </a:p>
          <a:p>
            <a:pPr algn="l"/>
            <a:r>
              <a:rPr lang="en-US" sz="4000" b="0" i="0" dirty="0">
                <a:effectLst/>
                <a:latin typeface="euclid_circular_a"/>
              </a:rPr>
              <a:t>Suppose, we need to color a shape, there are multiple shape options (rectangle, square, circle). However we could use the same method to color any shape. This concept is called Polymorphism.</a:t>
            </a:r>
          </a:p>
        </p:txBody>
      </p:sp>
      <p:sp>
        <p:nvSpPr>
          <p:cNvPr id="4" name="Номер слайда 3">
            <a:extLst>
              <a:ext uri="{FF2B5EF4-FFF2-40B4-BE49-F238E27FC236}">
                <a16:creationId xmlns:a16="http://schemas.microsoft.com/office/drawing/2014/main" id="{95761C2D-A6DC-4660-B131-F89E2BAEADFE}"/>
              </a:ext>
            </a:extLst>
          </p:cNvPr>
          <p:cNvSpPr>
            <a:spLocks noGrp="1"/>
          </p:cNvSpPr>
          <p:nvPr>
            <p:ph type="sldNum" sz="quarter" idx="7"/>
          </p:nvPr>
        </p:nvSpPr>
        <p:spPr/>
        <p:txBody>
          <a:bodyPr/>
          <a:lstStyle/>
          <a:p>
            <a:fld id="{B6F15528-21DE-4FAA-801E-634DDDAF4B2B}" type="slidenum">
              <a:rPr lang="en-US" smtClean="0"/>
              <a:t>33</a:t>
            </a:fld>
            <a:endParaRPr lang="en-US"/>
          </a:p>
        </p:txBody>
      </p:sp>
    </p:spTree>
    <p:extLst>
      <p:ext uri="{BB962C8B-B14F-4D97-AF65-F5344CB8AC3E}">
        <p14:creationId xmlns:p14="http://schemas.microsoft.com/office/powerpoint/2010/main" val="748542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5984012" y="10946299"/>
            <a:ext cx="265979" cy="266548"/>
          </a:xfrm>
          <a:prstGeom prst="rect">
            <a:avLst/>
          </a:prstGeom>
        </p:spPr>
        <p:txBody>
          <a:bodyPr vert="horz" wrap="square" lIns="0" tIns="0" rIns="0" bIns="0" rtlCol="0">
            <a:spAutoFit/>
          </a:bodyPr>
          <a:lstStyle/>
          <a:p>
            <a:pPr marL="20944"/>
            <a:r>
              <a:rPr sz="1732" spc="-16" dirty="0">
                <a:solidFill>
                  <a:srgbClr val="FFFFFF"/>
                </a:solidFill>
                <a:latin typeface="Calibri"/>
                <a:cs typeface="Calibri"/>
              </a:rPr>
              <a:t>20</a:t>
            </a:r>
            <a:endParaRPr sz="1732">
              <a:latin typeface="Calibri"/>
              <a:cs typeface="Calibri"/>
            </a:endParaRPr>
          </a:p>
        </p:txBody>
      </p:sp>
      <p:pic>
        <p:nvPicPr>
          <p:cNvPr id="7" name="Рисунок 6">
            <a:extLst>
              <a:ext uri="{FF2B5EF4-FFF2-40B4-BE49-F238E27FC236}">
                <a16:creationId xmlns:a16="http://schemas.microsoft.com/office/drawing/2014/main" id="{0E7B42AF-DB36-4026-9BF8-A4188738B375}"/>
              </a:ext>
            </a:extLst>
          </p:cNvPr>
          <p:cNvPicPr>
            <a:picLocks noChangeAspect="1"/>
          </p:cNvPicPr>
          <p:nvPr/>
        </p:nvPicPr>
        <p:blipFill>
          <a:blip r:embed="rId3"/>
          <a:stretch>
            <a:fillRect/>
          </a:stretch>
        </p:blipFill>
        <p:spPr>
          <a:xfrm>
            <a:off x="908050" y="930275"/>
            <a:ext cx="5410200" cy="9609161"/>
          </a:xfrm>
          <a:prstGeom prst="rect">
            <a:avLst/>
          </a:prstGeom>
        </p:spPr>
      </p:pic>
      <p:pic>
        <p:nvPicPr>
          <p:cNvPr id="8" name="Рисунок 7">
            <a:extLst>
              <a:ext uri="{FF2B5EF4-FFF2-40B4-BE49-F238E27FC236}">
                <a16:creationId xmlns:a16="http://schemas.microsoft.com/office/drawing/2014/main" id="{1F89DD06-DE57-4BAB-8D38-09AA7B9BB866}"/>
              </a:ext>
            </a:extLst>
          </p:cNvPr>
          <p:cNvPicPr>
            <a:picLocks noChangeAspect="1"/>
          </p:cNvPicPr>
          <p:nvPr/>
        </p:nvPicPr>
        <p:blipFill>
          <a:blip r:embed="rId4"/>
          <a:stretch>
            <a:fillRect/>
          </a:stretch>
        </p:blipFill>
        <p:spPr>
          <a:xfrm>
            <a:off x="9085262" y="4978399"/>
            <a:ext cx="4016934" cy="2809875"/>
          </a:xfrm>
          <a:prstGeom prst="rect">
            <a:avLst/>
          </a:prstGeom>
        </p:spPr>
      </p:pic>
      <p:sp>
        <p:nvSpPr>
          <p:cNvPr id="9" name="Номер слайда 8">
            <a:extLst>
              <a:ext uri="{FF2B5EF4-FFF2-40B4-BE49-F238E27FC236}">
                <a16:creationId xmlns:a16="http://schemas.microsoft.com/office/drawing/2014/main" id="{264D89C3-A77A-47E9-B5B6-1A8258C00059}"/>
              </a:ext>
            </a:extLst>
          </p:cNvPr>
          <p:cNvSpPr>
            <a:spLocks noGrp="1"/>
          </p:cNvSpPr>
          <p:nvPr>
            <p:ph type="sldNum" sz="quarter" idx="7"/>
          </p:nvPr>
        </p:nvSpPr>
        <p:spPr/>
        <p:txBody>
          <a:bodyPr/>
          <a:lstStyle/>
          <a:p>
            <a:fld id="{B6F15528-21DE-4FAA-801E-634DDDAF4B2B}" type="slidenum">
              <a:rPr lang="en-US" smtClean="0"/>
              <a:t>34</a:t>
            </a:fld>
            <a:endParaRPr lang="en-US"/>
          </a:p>
        </p:txBody>
      </p:sp>
    </p:spTree>
    <p:extLst>
      <p:ext uri="{BB962C8B-B14F-4D97-AF65-F5344CB8AC3E}">
        <p14:creationId xmlns:p14="http://schemas.microsoft.com/office/powerpoint/2010/main" val="917372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Нурсулу\Desktop\марат\0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437" y="1142308"/>
            <a:ext cx="14677899" cy="8281450"/>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808A9D73-3620-4207-B3C0-BF7813541A5B}"/>
              </a:ext>
            </a:extLst>
          </p:cNvPr>
          <p:cNvSpPr/>
          <p:nvPr/>
        </p:nvSpPr>
        <p:spPr>
          <a:xfrm>
            <a:off x="3461618" y="8267098"/>
            <a:ext cx="13180864" cy="5937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68" dirty="0"/>
          </a:p>
        </p:txBody>
      </p:sp>
      <p:sp>
        <p:nvSpPr>
          <p:cNvPr id="3" name="Номер слайда 2">
            <a:extLst>
              <a:ext uri="{FF2B5EF4-FFF2-40B4-BE49-F238E27FC236}">
                <a16:creationId xmlns:a16="http://schemas.microsoft.com/office/drawing/2014/main" id="{CB2E8B5E-AEE4-4012-AA1A-FC24D21C8256}"/>
              </a:ext>
            </a:extLst>
          </p:cNvPr>
          <p:cNvSpPr>
            <a:spLocks noGrp="1"/>
          </p:cNvSpPr>
          <p:nvPr>
            <p:ph type="sldNum" sz="quarter" idx="7"/>
          </p:nvPr>
        </p:nvSpPr>
        <p:spPr/>
        <p:txBody>
          <a:bodyPr/>
          <a:lstStyle/>
          <a:p>
            <a:fld id="{B6F15528-21DE-4FAA-801E-634DDDAF4B2B}" type="slidenum">
              <a:rPr lang="en-US" smtClean="0"/>
              <a:t>35</a:t>
            </a:fld>
            <a:endParaRPr lang="en-US"/>
          </a:p>
        </p:txBody>
      </p:sp>
    </p:spTree>
    <p:extLst>
      <p:ext uri="{BB962C8B-B14F-4D97-AF65-F5344CB8AC3E}">
        <p14:creationId xmlns:p14="http://schemas.microsoft.com/office/powerpoint/2010/main" val="4005982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4650" y="565383"/>
            <a:ext cx="28271767" cy="2374962"/>
          </a:xfrm>
          <a:prstGeom prst="rect">
            <a:avLst/>
          </a:prstGeom>
        </p:spPr>
        <p:txBody>
          <a:bodyPr vert="horz" wrap="square" lIns="0" tIns="1026113" rIns="0" bIns="0" rtlCol="0" anchor="ctr">
            <a:spAutoFit/>
          </a:bodyPr>
          <a:lstStyle/>
          <a:p>
            <a:pPr marL="476466">
              <a:lnSpc>
                <a:spcPct val="100000"/>
              </a:lnSpc>
              <a:tabLst>
                <a:tab pos="12994438" algn="l"/>
              </a:tabLst>
            </a:pPr>
            <a:r>
              <a:rPr lang="en-US" spc="-82" dirty="0"/>
              <a:t>Object oriented programming</a:t>
            </a:r>
            <a:r>
              <a:rPr dirty="0"/>
              <a:t> 	</a:t>
            </a:r>
          </a:p>
        </p:txBody>
      </p:sp>
      <p:sp>
        <p:nvSpPr>
          <p:cNvPr id="9" name="object 9"/>
          <p:cNvSpPr txBox="1"/>
          <p:nvPr/>
        </p:nvSpPr>
        <p:spPr>
          <a:xfrm>
            <a:off x="9346262" y="10855089"/>
            <a:ext cx="1415761" cy="228396"/>
          </a:xfrm>
          <a:prstGeom prst="rect">
            <a:avLst/>
          </a:prstGeom>
        </p:spPr>
        <p:txBody>
          <a:bodyPr vert="horz" wrap="square" lIns="0" tIns="0" rIns="0" bIns="0" rtlCol="0">
            <a:spAutoFit/>
          </a:bodyPr>
          <a:lstStyle/>
          <a:p>
            <a:pPr marL="20944"/>
            <a:r>
              <a:rPr sz="1484" spc="-8" dirty="0">
                <a:solidFill>
                  <a:srgbClr val="FFFFFF"/>
                </a:solidFill>
                <a:latin typeface="Calibri"/>
                <a:cs typeface="Calibri"/>
              </a:rPr>
              <a:t>6.00</a:t>
            </a:r>
            <a:r>
              <a:rPr sz="1484" spc="-25" dirty="0">
                <a:solidFill>
                  <a:srgbClr val="FFFFFF"/>
                </a:solidFill>
                <a:latin typeface="Calibri"/>
                <a:cs typeface="Calibri"/>
              </a:rPr>
              <a:t>0</a:t>
            </a:r>
            <a:r>
              <a:rPr sz="1484" spc="-8" dirty="0">
                <a:solidFill>
                  <a:srgbClr val="FFFFFF"/>
                </a:solidFill>
                <a:latin typeface="Calibri"/>
                <a:cs typeface="Calibri"/>
              </a:rPr>
              <a:t>1</a:t>
            </a:r>
            <a:r>
              <a:rPr sz="1484" spc="-49" dirty="0">
                <a:solidFill>
                  <a:srgbClr val="FFFFFF"/>
                </a:solidFill>
                <a:latin typeface="Calibri"/>
                <a:cs typeface="Calibri"/>
              </a:rPr>
              <a:t> </a:t>
            </a:r>
            <a:r>
              <a:rPr sz="1484" spc="-8" dirty="0">
                <a:solidFill>
                  <a:srgbClr val="FFFFFF"/>
                </a:solidFill>
                <a:latin typeface="Calibri"/>
                <a:cs typeface="Calibri"/>
              </a:rPr>
              <a:t>LECTU</a:t>
            </a:r>
            <a:r>
              <a:rPr sz="1484" dirty="0">
                <a:solidFill>
                  <a:srgbClr val="FFFFFF"/>
                </a:solidFill>
                <a:latin typeface="Calibri"/>
                <a:cs typeface="Calibri"/>
              </a:rPr>
              <a:t>RE</a:t>
            </a:r>
            <a:r>
              <a:rPr sz="1484" spc="-33" dirty="0">
                <a:solidFill>
                  <a:srgbClr val="FFFFFF"/>
                </a:solidFill>
                <a:latin typeface="Calibri"/>
                <a:cs typeface="Calibri"/>
              </a:rPr>
              <a:t> </a:t>
            </a:r>
            <a:r>
              <a:rPr sz="1484" spc="-8" dirty="0">
                <a:solidFill>
                  <a:srgbClr val="FFFFFF"/>
                </a:solidFill>
                <a:latin typeface="Calibri"/>
                <a:cs typeface="Calibri"/>
              </a:rPr>
              <a:t>8</a:t>
            </a:r>
            <a:endParaRPr sz="1484">
              <a:latin typeface="Calibri"/>
              <a:cs typeface="Calibri"/>
            </a:endParaRPr>
          </a:p>
        </p:txBody>
      </p:sp>
      <p:sp>
        <p:nvSpPr>
          <p:cNvPr id="10" name="object 10"/>
          <p:cNvSpPr txBox="1"/>
          <p:nvPr/>
        </p:nvSpPr>
        <p:spPr>
          <a:xfrm>
            <a:off x="16074908" y="10842839"/>
            <a:ext cx="195819" cy="266548"/>
          </a:xfrm>
          <a:prstGeom prst="rect">
            <a:avLst/>
          </a:prstGeom>
        </p:spPr>
        <p:txBody>
          <a:bodyPr vert="horz" wrap="square" lIns="0" tIns="0" rIns="0" bIns="0" rtlCol="0">
            <a:spAutoFit/>
          </a:bodyPr>
          <a:lstStyle/>
          <a:p>
            <a:pPr marL="41887"/>
            <a:fld id="{81D60167-4931-47E6-BA6A-407CBD079E47}" type="slidenum">
              <a:rPr sz="1732" spc="-16" dirty="0">
                <a:solidFill>
                  <a:srgbClr val="FFFFFF"/>
                </a:solidFill>
                <a:latin typeface="Calibri"/>
                <a:cs typeface="Calibri"/>
              </a:rPr>
              <a:pPr marL="41887"/>
              <a:t>4</a:t>
            </a:fld>
            <a:endParaRPr sz="1732">
              <a:latin typeface="Calibri"/>
              <a:cs typeface="Calibri"/>
            </a:endParaRPr>
          </a:p>
        </p:txBody>
      </p:sp>
      <p:sp>
        <p:nvSpPr>
          <p:cNvPr id="12" name="TextBox 11">
            <a:extLst>
              <a:ext uri="{FF2B5EF4-FFF2-40B4-BE49-F238E27FC236}">
                <a16:creationId xmlns:a16="http://schemas.microsoft.com/office/drawing/2014/main" id="{0493EAC1-C41E-4F2D-9C02-5DB24D654AC0}"/>
              </a:ext>
            </a:extLst>
          </p:cNvPr>
          <p:cNvSpPr txBox="1"/>
          <p:nvPr/>
        </p:nvSpPr>
        <p:spPr>
          <a:xfrm>
            <a:off x="755650" y="3346351"/>
            <a:ext cx="17297400" cy="6001643"/>
          </a:xfrm>
          <a:prstGeom prst="rect">
            <a:avLst/>
          </a:prstGeom>
          <a:noFill/>
        </p:spPr>
        <p:txBody>
          <a:bodyPr wrap="square">
            <a:spAutoFit/>
          </a:bodyPr>
          <a:lstStyle/>
          <a:p>
            <a:pPr algn="l"/>
            <a:r>
              <a:rPr lang="en-US" sz="3200" b="0" i="0" dirty="0">
                <a:effectLst/>
                <a:latin typeface="euclid_circular_a"/>
              </a:rPr>
              <a:t>One of the popular approaches to solve a programming problem is by creating objects. This is known as Object-Oriented Programming (OOP).</a:t>
            </a:r>
          </a:p>
          <a:p>
            <a:pPr algn="l"/>
            <a:endParaRPr lang="en-US" sz="3200" b="0" i="0" dirty="0">
              <a:effectLst/>
              <a:latin typeface="euclid_circular_a"/>
            </a:endParaRPr>
          </a:p>
          <a:p>
            <a:pPr algn="l"/>
            <a:r>
              <a:rPr lang="en-US" sz="3200" b="0" i="0" dirty="0">
                <a:effectLst/>
                <a:latin typeface="euclid_circular_a"/>
              </a:rPr>
              <a:t>An object has two characteristics:</a:t>
            </a:r>
          </a:p>
          <a:p>
            <a:pPr algn="l">
              <a:buFont typeface="Arial" panose="020B0604020202020204" pitchFamily="34" charset="0"/>
              <a:buChar char="•"/>
            </a:pPr>
            <a:r>
              <a:rPr lang="en-US" sz="3200" b="0" i="0" dirty="0">
                <a:effectLst/>
                <a:latin typeface="euclid_circular_a"/>
              </a:rPr>
              <a:t>Attributes (properties)</a:t>
            </a:r>
          </a:p>
          <a:p>
            <a:pPr algn="l">
              <a:buFont typeface="Arial" panose="020B0604020202020204" pitchFamily="34" charset="0"/>
              <a:buChar char="•"/>
            </a:pPr>
            <a:r>
              <a:rPr lang="en-US" sz="3200" b="0" i="0" dirty="0">
                <a:effectLst/>
                <a:latin typeface="euclid_circular_a"/>
              </a:rPr>
              <a:t>Behavior (methods)</a:t>
            </a:r>
          </a:p>
          <a:p>
            <a:pPr algn="l">
              <a:buFont typeface="Arial" panose="020B0604020202020204" pitchFamily="34" charset="0"/>
              <a:buChar char="•"/>
            </a:pPr>
            <a:endParaRPr lang="en-US" sz="3200" dirty="0">
              <a:latin typeface="euclid_circular_a"/>
            </a:endParaRPr>
          </a:p>
          <a:p>
            <a:pPr algn="l"/>
            <a:r>
              <a:rPr lang="en-US" sz="3200" b="0" i="0" dirty="0">
                <a:effectLst/>
                <a:latin typeface="euclid_circular_a"/>
              </a:rPr>
              <a:t>Let's take an example:</a:t>
            </a:r>
          </a:p>
          <a:p>
            <a:pPr algn="l"/>
            <a:r>
              <a:rPr lang="en-US" sz="3200" b="0" i="0" dirty="0">
                <a:effectLst/>
                <a:latin typeface="euclid_circular_a"/>
              </a:rPr>
              <a:t>A cat is can be an object, as it has the following properties:</a:t>
            </a:r>
          </a:p>
          <a:p>
            <a:pPr algn="l">
              <a:buFont typeface="Arial" panose="020B0604020202020204" pitchFamily="34" charset="0"/>
              <a:buChar char="•"/>
            </a:pPr>
            <a:r>
              <a:rPr lang="en-US" sz="3200" b="0" i="0" dirty="0">
                <a:effectLst/>
                <a:latin typeface="euclid_circular_a"/>
              </a:rPr>
              <a:t>name, age, color as attributes</a:t>
            </a:r>
          </a:p>
          <a:p>
            <a:pPr algn="l">
              <a:buFont typeface="Arial" panose="020B0604020202020204" pitchFamily="34" charset="0"/>
              <a:buChar char="•"/>
            </a:pPr>
            <a:r>
              <a:rPr lang="en-US" sz="3200" b="0" i="0" dirty="0">
                <a:effectLst/>
                <a:latin typeface="euclid_circular_a"/>
              </a:rPr>
              <a:t>walking, sleeping,</a:t>
            </a:r>
            <a:r>
              <a:rPr lang="ru-RU" sz="3200" b="0" i="0" dirty="0">
                <a:effectLst/>
                <a:latin typeface="euclid_circular_a"/>
              </a:rPr>
              <a:t> </a:t>
            </a:r>
            <a:r>
              <a:rPr lang="en-US" sz="3200" b="0" i="0" dirty="0">
                <a:effectLst/>
                <a:latin typeface="euclid_circular_a"/>
              </a:rPr>
              <a:t>hunting, eating, etc</a:t>
            </a:r>
            <a:r>
              <a:rPr lang="en-US" sz="3200" dirty="0">
                <a:latin typeface="euclid_circular_a"/>
              </a:rPr>
              <a:t>.</a:t>
            </a:r>
            <a:r>
              <a:rPr lang="en-US" sz="3200" b="0" i="0" dirty="0">
                <a:effectLst/>
                <a:latin typeface="euclid_circular_a"/>
              </a:rPr>
              <a:t> as behavior</a:t>
            </a:r>
          </a:p>
          <a:p>
            <a:pPr algn="l">
              <a:buFont typeface="Arial" panose="020B0604020202020204" pitchFamily="34" charset="0"/>
              <a:buChar char="•"/>
            </a:pPr>
            <a:endParaRPr lang="en-US" sz="3200" b="0" i="0" dirty="0">
              <a:effectLst/>
              <a:latin typeface="euclid_circular_a"/>
            </a:endParaRPr>
          </a:p>
        </p:txBody>
      </p:sp>
      <p:sp>
        <p:nvSpPr>
          <p:cNvPr id="3" name="Номер слайда 2">
            <a:extLst>
              <a:ext uri="{FF2B5EF4-FFF2-40B4-BE49-F238E27FC236}">
                <a16:creationId xmlns:a16="http://schemas.microsoft.com/office/drawing/2014/main" id="{8D1F2969-E2AA-40A4-9C07-4618C5B8F547}"/>
              </a:ext>
            </a:extLst>
          </p:cNvPr>
          <p:cNvSpPr>
            <a:spLocks noGrp="1"/>
          </p:cNvSpPr>
          <p:nvPr>
            <p:ph type="sldNum" sz="quarter" idx="7"/>
          </p:nvPr>
        </p:nvSpPr>
        <p:spPr/>
        <p:txBody>
          <a:bodyPr/>
          <a:lstStyle/>
          <a:p>
            <a:fld id="{B6F15528-21DE-4FAA-801E-634DDDAF4B2B}" type="slidenum">
              <a:rPr lang="en-US" smtClean="0"/>
              <a:t>4</a:t>
            </a:fld>
            <a:endParaRPr lang="en-US"/>
          </a:p>
        </p:txBody>
      </p:sp>
    </p:spTree>
    <p:extLst>
      <p:ext uri="{BB962C8B-B14F-4D97-AF65-F5344CB8AC3E}">
        <p14:creationId xmlns:p14="http://schemas.microsoft.com/office/powerpoint/2010/main" val="3969171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4650" y="565383"/>
            <a:ext cx="28271767" cy="2374962"/>
          </a:xfrm>
          <a:prstGeom prst="rect">
            <a:avLst/>
          </a:prstGeom>
        </p:spPr>
        <p:txBody>
          <a:bodyPr vert="horz" wrap="square" lIns="0" tIns="1026113" rIns="0" bIns="0" rtlCol="0" anchor="ctr">
            <a:spAutoFit/>
          </a:bodyPr>
          <a:lstStyle/>
          <a:p>
            <a:pPr marL="476466">
              <a:lnSpc>
                <a:spcPct val="100000"/>
              </a:lnSpc>
              <a:tabLst>
                <a:tab pos="12994438" algn="l"/>
              </a:tabLst>
            </a:pPr>
            <a:r>
              <a:rPr lang="en-US" dirty="0"/>
              <a:t>Principles of </a:t>
            </a:r>
            <a:r>
              <a:rPr lang="en-US" dirty="0" err="1"/>
              <a:t>oop</a:t>
            </a:r>
            <a:r>
              <a:rPr dirty="0"/>
              <a:t> 	</a:t>
            </a:r>
          </a:p>
        </p:txBody>
      </p:sp>
      <p:sp>
        <p:nvSpPr>
          <p:cNvPr id="9" name="object 9"/>
          <p:cNvSpPr txBox="1"/>
          <p:nvPr/>
        </p:nvSpPr>
        <p:spPr>
          <a:xfrm>
            <a:off x="9346262" y="10855089"/>
            <a:ext cx="1415761" cy="228396"/>
          </a:xfrm>
          <a:prstGeom prst="rect">
            <a:avLst/>
          </a:prstGeom>
        </p:spPr>
        <p:txBody>
          <a:bodyPr vert="horz" wrap="square" lIns="0" tIns="0" rIns="0" bIns="0" rtlCol="0">
            <a:spAutoFit/>
          </a:bodyPr>
          <a:lstStyle/>
          <a:p>
            <a:pPr marL="20944"/>
            <a:r>
              <a:rPr sz="1484" spc="-8" dirty="0">
                <a:solidFill>
                  <a:srgbClr val="FFFFFF"/>
                </a:solidFill>
                <a:latin typeface="Calibri"/>
                <a:cs typeface="Calibri"/>
              </a:rPr>
              <a:t>6.00</a:t>
            </a:r>
            <a:r>
              <a:rPr sz="1484" spc="-25" dirty="0">
                <a:solidFill>
                  <a:srgbClr val="FFFFFF"/>
                </a:solidFill>
                <a:latin typeface="Calibri"/>
                <a:cs typeface="Calibri"/>
              </a:rPr>
              <a:t>0</a:t>
            </a:r>
            <a:r>
              <a:rPr sz="1484" spc="-8" dirty="0">
                <a:solidFill>
                  <a:srgbClr val="FFFFFF"/>
                </a:solidFill>
                <a:latin typeface="Calibri"/>
                <a:cs typeface="Calibri"/>
              </a:rPr>
              <a:t>1</a:t>
            </a:r>
            <a:r>
              <a:rPr sz="1484" spc="-49" dirty="0">
                <a:solidFill>
                  <a:srgbClr val="FFFFFF"/>
                </a:solidFill>
                <a:latin typeface="Calibri"/>
                <a:cs typeface="Calibri"/>
              </a:rPr>
              <a:t> </a:t>
            </a:r>
            <a:r>
              <a:rPr sz="1484" spc="-8" dirty="0">
                <a:solidFill>
                  <a:srgbClr val="FFFFFF"/>
                </a:solidFill>
                <a:latin typeface="Calibri"/>
                <a:cs typeface="Calibri"/>
              </a:rPr>
              <a:t>LECTU</a:t>
            </a:r>
            <a:r>
              <a:rPr sz="1484" dirty="0">
                <a:solidFill>
                  <a:srgbClr val="FFFFFF"/>
                </a:solidFill>
                <a:latin typeface="Calibri"/>
                <a:cs typeface="Calibri"/>
              </a:rPr>
              <a:t>RE</a:t>
            </a:r>
            <a:r>
              <a:rPr sz="1484" spc="-33" dirty="0">
                <a:solidFill>
                  <a:srgbClr val="FFFFFF"/>
                </a:solidFill>
                <a:latin typeface="Calibri"/>
                <a:cs typeface="Calibri"/>
              </a:rPr>
              <a:t> </a:t>
            </a:r>
            <a:r>
              <a:rPr sz="1484" spc="-8" dirty="0">
                <a:solidFill>
                  <a:srgbClr val="FFFFFF"/>
                </a:solidFill>
                <a:latin typeface="Calibri"/>
                <a:cs typeface="Calibri"/>
              </a:rPr>
              <a:t>8</a:t>
            </a:r>
            <a:endParaRPr sz="1484">
              <a:latin typeface="Calibri"/>
              <a:cs typeface="Calibri"/>
            </a:endParaRPr>
          </a:p>
        </p:txBody>
      </p:sp>
      <p:sp>
        <p:nvSpPr>
          <p:cNvPr id="10" name="object 10"/>
          <p:cNvSpPr txBox="1"/>
          <p:nvPr/>
        </p:nvSpPr>
        <p:spPr>
          <a:xfrm>
            <a:off x="16074908" y="10842839"/>
            <a:ext cx="195819" cy="266548"/>
          </a:xfrm>
          <a:prstGeom prst="rect">
            <a:avLst/>
          </a:prstGeom>
        </p:spPr>
        <p:txBody>
          <a:bodyPr vert="horz" wrap="square" lIns="0" tIns="0" rIns="0" bIns="0" rtlCol="0">
            <a:spAutoFit/>
          </a:bodyPr>
          <a:lstStyle/>
          <a:p>
            <a:pPr marL="41887"/>
            <a:fld id="{81D60167-4931-47E6-BA6A-407CBD079E47}" type="slidenum">
              <a:rPr sz="1732" spc="-16" dirty="0">
                <a:solidFill>
                  <a:srgbClr val="FFFFFF"/>
                </a:solidFill>
                <a:latin typeface="Calibri"/>
                <a:cs typeface="Calibri"/>
              </a:rPr>
              <a:pPr marL="41887"/>
              <a:t>5</a:t>
            </a:fld>
            <a:endParaRPr sz="1732">
              <a:latin typeface="Calibri"/>
              <a:cs typeface="Calibri"/>
            </a:endParaRPr>
          </a:p>
        </p:txBody>
      </p:sp>
      <p:sp>
        <p:nvSpPr>
          <p:cNvPr id="12" name="TextBox 11">
            <a:extLst>
              <a:ext uri="{FF2B5EF4-FFF2-40B4-BE49-F238E27FC236}">
                <a16:creationId xmlns:a16="http://schemas.microsoft.com/office/drawing/2014/main" id="{0493EAC1-C41E-4F2D-9C02-5DB24D654AC0}"/>
              </a:ext>
            </a:extLst>
          </p:cNvPr>
          <p:cNvSpPr txBox="1"/>
          <p:nvPr/>
        </p:nvSpPr>
        <p:spPr>
          <a:xfrm>
            <a:off x="527050" y="2940345"/>
            <a:ext cx="17297400" cy="4616648"/>
          </a:xfrm>
          <a:prstGeom prst="rect">
            <a:avLst/>
          </a:prstGeom>
          <a:noFill/>
        </p:spPr>
        <p:txBody>
          <a:bodyPr wrap="square">
            <a:spAutoFit/>
          </a:bodyPr>
          <a:lstStyle/>
          <a:p>
            <a:pPr algn="l"/>
            <a:r>
              <a:rPr lang="en-US" sz="4400" b="0" i="0" dirty="0">
                <a:effectLst/>
                <a:latin typeface="Arial" panose="020B0604020202020204" pitchFamily="34" charset="0"/>
              </a:rPr>
              <a:t>Object-oriented programming is based on the following principles:</a:t>
            </a:r>
          </a:p>
          <a:p>
            <a:pPr algn="l"/>
            <a:endParaRPr lang="en-US" sz="4400" b="0" i="0" dirty="0">
              <a:effectLst/>
              <a:latin typeface="Arial" panose="020B0604020202020204" pitchFamily="34" charset="0"/>
            </a:endParaRPr>
          </a:p>
          <a:p>
            <a:pPr algn="l">
              <a:spcAft>
                <a:spcPts val="1200"/>
              </a:spcAft>
              <a:buFont typeface="Arial" panose="020B0604020202020204" pitchFamily="34" charset="0"/>
              <a:buChar char="•"/>
            </a:pPr>
            <a:r>
              <a:rPr lang="en-US" sz="4400" b="1" i="0" dirty="0">
                <a:effectLst/>
                <a:latin typeface="Arial" panose="020B0604020202020204" pitchFamily="34" charset="0"/>
              </a:rPr>
              <a:t>Encapsulation</a:t>
            </a:r>
          </a:p>
          <a:p>
            <a:pPr algn="l">
              <a:spcAft>
                <a:spcPts val="1200"/>
              </a:spcAft>
              <a:buFont typeface="Arial" panose="020B0604020202020204" pitchFamily="34" charset="0"/>
              <a:buChar char="•"/>
            </a:pPr>
            <a:r>
              <a:rPr lang="en-US" sz="4400" b="1" i="0" dirty="0">
                <a:effectLst/>
                <a:latin typeface="Arial" panose="020B0604020202020204" pitchFamily="34" charset="0"/>
              </a:rPr>
              <a:t>Abstraction</a:t>
            </a:r>
          </a:p>
          <a:p>
            <a:pPr algn="l">
              <a:spcAft>
                <a:spcPts val="1200"/>
              </a:spcAft>
              <a:buFont typeface="Arial" panose="020B0604020202020204" pitchFamily="34" charset="0"/>
              <a:buChar char="•"/>
            </a:pPr>
            <a:r>
              <a:rPr lang="en-US" sz="4400" b="1" i="0" dirty="0">
                <a:effectLst/>
                <a:latin typeface="Arial" panose="020B0604020202020204" pitchFamily="34" charset="0"/>
              </a:rPr>
              <a:t>Inheritance</a:t>
            </a:r>
          </a:p>
          <a:p>
            <a:pPr algn="l">
              <a:spcAft>
                <a:spcPts val="1200"/>
              </a:spcAft>
              <a:buFont typeface="Arial" panose="020B0604020202020204" pitchFamily="34" charset="0"/>
              <a:buChar char="•"/>
            </a:pPr>
            <a:r>
              <a:rPr lang="en-US" sz="4400" b="1" i="0" dirty="0">
                <a:effectLst/>
                <a:latin typeface="Arial" panose="020B0604020202020204" pitchFamily="34" charset="0"/>
              </a:rPr>
              <a:t>Polymorphism</a:t>
            </a:r>
          </a:p>
        </p:txBody>
      </p:sp>
      <p:sp>
        <p:nvSpPr>
          <p:cNvPr id="3" name="Номер слайда 2">
            <a:extLst>
              <a:ext uri="{FF2B5EF4-FFF2-40B4-BE49-F238E27FC236}">
                <a16:creationId xmlns:a16="http://schemas.microsoft.com/office/drawing/2014/main" id="{CA77BAE6-5E7C-42CF-A209-5E37A8944240}"/>
              </a:ext>
            </a:extLst>
          </p:cNvPr>
          <p:cNvSpPr>
            <a:spLocks noGrp="1"/>
          </p:cNvSpPr>
          <p:nvPr>
            <p:ph type="sldNum" sz="quarter" idx="7"/>
          </p:nvPr>
        </p:nvSpPr>
        <p:spPr/>
        <p:txBody>
          <a:bodyPr/>
          <a:lstStyle/>
          <a:p>
            <a:fld id="{B6F15528-21DE-4FAA-801E-634DDDAF4B2B}" type="slidenum">
              <a:rPr lang="en-US" smtClean="0"/>
              <a:t>5</a:t>
            </a:fld>
            <a:endParaRPr lang="en-US"/>
          </a:p>
        </p:txBody>
      </p:sp>
    </p:spTree>
    <p:extLst>
      <p:ext uri="{BB962C8B-B14F-4D97-AF65-F5344CB8AC3E}">
        <p14:creationId xmlns:p14="http://schemas.microsoft.com/office/powerpoint/2010/main" val="3379569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4650" y="565383"/>
            <a:ext cx="28271767" cy="2374962"/>
          </a:xfrm>
          <a:prstGeom prst="rect">
            <a:avLst/>
          </a:prstGeom>
        </p:spPr>
        <p:txBody>
          <a:bodyPr vert="horz" wrap="square" lIns="0" tIns="1026113" rIns="0" bIns="0" rtlCol="0" anchor="ctr">
            <a:spAutoFit/>
          </a:bodyPr>
          <a:lstStyle/>
          <a:p>
            <a:pPr marL="476466">
              <a:lnSpc>
                <a:spcPct val="100000"/>
              </a:lnSpc>
              <a:tabLst>
                <a:tab pos="12994438" algn="l"/>
              </a:tabLst>
            </a:pPr>
            <a:r>
              <a:rPr lang="en-US" dirty="0"/>
              <a:t>Principles of </a:t>
            </a:r>
            <a:r>
              <a:rPr lang="en-US" dirty="0" err="1"/>
              <a:t>oop</a:t>
            </a:r>
            <a:r>
              <a:rPr dirty="0"/>
              <a:t> 	</a:t>
            </a:r>
          </a:p>
        </p:txBody>
      </p:sp>
      <p:sp>
        <p:nvSpPr>
          <p:cNvPr id="9" name="object 9"/>
          <p:cNvSpPr txBox="1"/>
          <p:nvPr/>
        </p:nvSpPr>
        <p:spPr>
          <a:xfrm>
            <a:off x="9346262" y="10855089"/>
            <a:ext cx="1415761" cy="228396"/>
          </a:xfrm>
          <a:prstGeom prst="rect">
            <a:avLst/>
          </a:prstGeom>
        </p:spPr>
        <p:txBody>
          <a:bodyPr vert="horz" wrap="square" lIns="0" tIns="0" rIns="0" bIns="0" rtlCol="0">
            <a:spAutoFit/>
          </a:bodyPr>
          <a:lstStyle/>
          <a:p>
            <a:pPr marL="20944"/>
            <a:r>
              <a:rPr sz="1484" spc="-8" dirty="0">
                <a:solidFill>
                  <a:srgbClr val="FFFFFF"/>
                </a:solidFill>
                <a:latin typeface="Calibri"/>
                <a:cs typeface="Calibri"/>
              </a:rPr>
              <a:t>6.00</a:t>
            </a:r>
            <a:r>
              <a:rPr sz="1484" spc="-25" dirty="0">
                <a:solidFill>
                  <a:srgbClr val="FFFFFF"/>
                </a:solidFill>
                <a:latin typeface="Calibri"/>
                <a:cs typeface="Calibri"/>
              </a:rPr>
              <a:t>0</a:t>
            </a:r>
            <a:r>
              <a:rPr sz="1484" spc="-8" dirty="0">
                <a:solidFill>
                  <a:srgbClr val="FFFFFF"/>
                </a:solidFill>
                <a:latin typeface="Calibri"/>
                <a:cs typeface="Calibri"/>
              </a:rPr>
              <a:t>1</a:t>
            </a:r>
            <a:r>
              <a:rPr sz="1484" spc="-49" dirty="0">
                <a:solidFill>
                  <a:srgbClr val="FFFFFF"/>
                </a:solidFill>
                <a:latin typeface="Calibri"/>
                <a:cs typeface="Calibri"/>
              </a:rPr>
              <a:t> </a:t>
            </a:r>
            <a:r>
              <a:rPr sz="1484" spc="-8" dirty="0">
                <a:solidFill>
                  <a:srgbClr val="FFFFFF"/>
                </a:solidFill>
                <a:latin typeface="Calibri"/>
                <a:cs typeface="Calibri"/>
              </a:rPr>
              <a:t>LECTU</a:t>
            </a:r>
            <a:r>
              <a:rPr sz="1484" dirty="0">
                <a:solidFill>
                  <a:srgbClr val="FFFFFF"/>
                </a:solidFill>
                <a:latin typeface="Calibri"/>
                <a:cs typeface="Calibri"/>
              </a:rPr>
              <a:t>RE</a:t>
            </a:r>
            <a:r>
              <a:rPr sz="1484" spc="-33" dirty="0">
                <a:solidFill>
                  <a:srgbClr val="FFFFFF"/>
                </a:solidFill>
                <a:latin typeface="Calibri"/>
                <a:cs typeface="Calibri"/>
              </a:rPr>
              <a:t> </a:t>
            </a:r>
            <a:r>
              <a:rPr sz="1484" spc="-8" dirty="0">
                <a:solidFill>
                  <a:srgbClr val="FFFFFF"/>
                </a:solidFill>
                <a:latin typeface="Calibri"/>
                <a:cs typeface="Calibri"/>
              </a:rPr>
              <a:t>8</a:t>
            </a:r>
            <a:endParaRPr sz="1484">
              <a:latin typeface="Calibri"/>
              <a:cs typeface="Calibri"/>
            </a:endParaRPr>
          </a:p>
        </p:txBody>
      </p:sp>
      <p:sp>
        <p:nvSpPr>
          <p:cNvPr id="10" name="object 10"/>
          <p:cNvSpPr txBox="1"/>
          <p:nvPr/>
        </p:nvSpPr>
        <p:spPr>
          <a:xfrm>
            <a:off x="16074908" y="10842839"/>
            <a:ext cx="195819" cy="266548"/>
          </a:xfrm>
          <a:prstGeom prst="rect">
            <a:avLst/>
          </a:prstGeom>
        </p:spPr>
        <p:txBody>
          <a:bodyPr vert="horz" wrap="square" lIns="0" tIns="0" rIns="0" bIns="0" rtlCol="0">
            <a:spAutoFit/>
          </a:bodyPr>
          <a:lstStyle/>
          <a:p>
            <a:pPr marL="41887"/>
            <a:fld id="{81D60167-4931-47E6-BA6A-407CBD079E47}" type="slidenum">
              <a:rPr sz="1732" spc="-16" dirty="0">
                <a:solidFill>
                  <a:srgbClr val="FFFFFF"/>
                </a:solidFill>
                <a:latin typeface="Calibri"/>
                <a:cs typeface="Calibri"/>
              </a:rPr>
              <a:pPr marL="41887"/>
              <a:t>6</a:t>
            </a:fld>
            <a:endParaRPr sz="1732">
              <a:latin typeface="Calibri"/>
              <a:cs typeface="Calibri"/>
            </a:endParaRPr>
          </a:p>
        </p:txBody>
      </p:sp>
      <p:sp>
        <p:nvSpPr>
          <p:cNvPr id="12" name="TextBox 11">
            <a:extLst>
              <a:ext uri="{FF2B5EF4-FFF2-40B4-BE49-F238E27FC236}">
                <a16:creationId xmlns:a16="http://schemas.microsoft.com/office/drawing/2014/main" id="{0493EAC1-C41E-4F2D-9C02-5DB24D654AC0}"/>
              </a:ext>
            </a:extLst>
          </p:cNvPr>
          <p:cNvSpPr txBox="1"/>
          <p:nvPr/>
        </p:nvSpPr>
        <p:spPr>
          <a:xfrm>
            <a:off x="527050" y="2940345"/>
            <a:ext cx="17297400" cy="5693866"/>
          </a:xfrm>
          <a:prstGeom prst="rect">
            <a:avLst/>
          </a:prstGeom>
          <a:noFill/>
        </p:spPr>
        <p:txBody>
          <a:bodyPr wrap="square">
            <a:spAutoFit/>
          </a:bodyPr>
          <a:lstStyle/>
          <a:p>
            <a:pPr algn="l">
              <a:buFont typeface="Arial" panose="020B0604020202020204" pitchFamily="34" charset="0"/>
              <a:buChar char="•"/>
            </a:pPr>
            <a:r>
              <a:rPr lang="en-US" sz="2800" b="0" i="0" u="sng" dirty="0">
                <a:effectLst/>
                <a:latin typeface="Arial" panose="020B0604020202020204" pitchFamily="34" charset="0"/>
                <a:hlinkClick r:id="rId3">
                  <a:extLst>
                    <a:ext uri="{A12FA001-AC4F-418D-AE19-62706E023703}">
                      <ahyp:hlinkClr xmlns:ahyp="http://schemas.microsoft.com/office/drawing/2018/hyperlinkcolor" val="tx"/>
                    </a:ext>
                  </a:extLst>
                </a:hlinkClick>
              </a:rPr>
              <a:t>Encapsulation</a:t>
            </a:r>
            <a:r>
              <a:rPr lang="en-US" sz="2800" b="0" i="0" dirty="0">
                <a:effectLst/>
                <a:latin typeface="Arial" panose="020B0604020202020204" pitchFamily="34" charset="0"/>
              </a:rPr>
              <a:t>. The implementation and state of each object are privately held inside a defined boundary, or class. Other objects do not have access to this class or the authority to make changes but are only able to call a list of public functions, or methods. This characteristic of </a:t>
            </a:r>
            <a:r>
              <a:rPr lang="en-US" sz="2800" b="0" i="0" u="sng" dirty="0">
                <a:effectLst/>
                <a:latin typeface="Arial" panose="020B0604020202020204" pitchFamily="34" charset="0"/>
                <a:hlinkClick r:id="rId4">
                  <a:extLst>
                    <a:ext uri="{A12FA001-AC4F-418D-AE19-62706E023703}">
                      <ahyp:hlinkClr xmlns:ahyp="http://schemas.microsoft.com/office/drawing/2018/hyperlinkcolor" val="tx"/>
                    </a:ext>
                  </a:extLst>
                </a:hlinkClick>
              </a:rPr>
              <a:t>data hiding</a:t>
            </a:r>
            <a:r>
              <a:rPr lang="en-US" sz="2800" b="0" i="0" dirty="0">
                <a:effectLst/>
                <a:latin typeface="Arial" panose="020B0604020202020204" pitchFamily="34" charset="0"/>
              </a:rPr>
              <a:t> provides greater program security and avoids unintended </a:t>
            </a:r>
            <a:r>
              <a:rPr lang="en-US" sz="2800" b="0" i="0" u="sng" dirty="0">
                <a:effectLst/>
                <a:latin typeface="Arial" panose="020B0604020202020204" pitchFamily="34" charset="0"/>
                <a:hlinkClick r:id="rId5">
                  <a:extLst>
                    <a:ext uri="{A12FA001-AC4F-418D-AE19-62706E023703}">
                      <ahyp:hlinkClr xmlns:ahyp="http://schemas.microsoft.com/office/drawing/2018/hyperlinkcolor" val="tx"/>
                    </a:ext>
                  </a:extLst>
                </a:hlinkClick>
              </a:rPr>
              <a:t>data corruption</a:t>
            </a:r>
            <a:r>
              <a:rPr lang="en-US" sz="2800" b="0" i="0" dirty="0">
                <a:effectLst/>
                <a:latin typeface="Arial" panose="020B0604020202020204" pitchFamily="34" charset="0"/>
              </a:rPr>
              <a:t>.</a:t>
            </a:r>
          </a:p>
          <a:p>
            <a:pPr algn="l">
              <a:buFont typeface="Arial" panose="020B0604020202020204" pitchFamily="34" charset="0"/>
              <a:buChar char="•"/>
            </a:pPr>
            <a:r>
              <a:rPr lang="en-US" sz="2800" b="0" i="0" u="sng" dirty="0">
                <a:effectLst/>
                <a:latin typeface="Arial" panose="020B0604020202020204" pitchFamily="34" charset="0"/>
                <a:hlinkClick r:id="rId6">
                  <a:extLst>
                    <a:ext uri="{A12FA001-AC4F-418D-AE19-62706E023703}">
                      <ahyp:hlinkClr xmlns:ahyp="http://schemas.microsoft.com/office/drawing/2018/hyperlinkcolor" val="tx"/>
                    </a:ext>
                  </a:extLst>
                </a:hlinkClick>
              </a:rPr>
              <a:t>Abstraction</a:t>
            </a:r>
            <a:r>
              <a:rPr lang="en-US" sz="2800" b="0" i="0" dirty="0">
                <a:effectLst/>
                <a:latin typeface="Arial" panose="020B0604020202020204" pitchFamily="34" charset="0"/>
              </a:rPr>
              <a:t>. Objects only reveal internal mechanisms that are relevant for the use of other objects, hiding any unnecessary </a:t>
            </a:r>
            <a:r>
              <a:rPr lang="en-US" sz="2800" b="0" i="0" u="sng" dirty="0">
                <a:effectLst/>
                <a:latin typeface="Arial" panose="020B0604020202020204" pitchFamily="34" charset="0"/>
                <a:hlinkClick r:id="rId7">
                  <a:extLst>
                    <a:ext uri="{A12FA001-AC4F-418D-AE19-62706E023703}">
                      <ahyp:hlinkClr xmlns:ahyp="http://schemas.microsoft.com/office/drawing/2018/hyperlinkcolor" val="tx"/>
                    </a:ext>
                  </a:extLst>
                </a:hlinkClick>
              </a:rPr>
              <a:t>implementation</a:t>
            </a:r>
            <a:r>
              <a:rPr lang="en-US" sz="2800" b="0" i="0" dirty="0">
                <a:effectLst/>
                <a:latin typeface="Arial" panose="020B0604020202020204" pitchFamily="34" charset="0"/>
              </a:rPr>
              <a:t> code. This concept helps developers more easily make changes and additions over time.</a:t>
            </a:r>
          </a:p>
          <a:p>
            <a:pPr algn="l">
              <a:buFont typeface="Arial" panose="020B0604020202020204" pitchFamily="34" charset="0"/>
              <a:buChar char="•"/>
            </a:pPr>
            <a:r>
              <a:rPr lang="en-US" sz="2800" b="0" i="0" u="sng" dirty="0">
                <a:effectLst/>
                <a:latin typeface="Arial" panose="020B0604020202020204" pitchFamily="34" charset="0"/>
                <a:hlinkClick r:id="rId8">
                  <a:extLst>
                    <a:ext uri="{A12FA001-AC4F-418D-AE19-62706E023703}">
                      <ahyp:hlinkClr xmlns:ahyp="http://schemas.microsoft.com/office/drawing/2018/hyperlinkcolor" val="tx"/>
                    </a:ext>
                  </a:extLst>
                </a:hlinkClick>
              </a:rPr>
              <a:t>Inheritance</a:t>
            </a:r>
            <a:r>
              <a:rPr lang="en-US" sz="2800" b="0" i="0" dirty="0">
                <a:effectLst/>
                <a:latin typeface="Arial" panose="020B0604020202020204" pitchFamily="34" charset="0"/>
              </a:rPr>
              <a:t>. Relationships and subclasses between objects can be assigned, allowing developers to reuse a common logic while still maintaining a unique hierarchy. This property of OOP forces a more thorough data analysis, reduces development time and ensures a higher level of accuracy.</a:t>
            </a:r>
          </a:p>
          <a:p>
            <a:pPr algn="l">
              <a:buFont typeface="Arial" panose="020B0604020202020204" pitchFamily="34" charset="0"/>
              <a:buChar char="•"/>
            </a:pPr>
            <a:r>
              <a:rPr lang="en-US" sz="2800" b="0" i="0" u="sng" dirty="0">
                <a:effectLst/>
                <a:latin typeface="Arial" panose="020B0604020202020204" pitchFamily="34" charset="0"/>
                <a:hlinkClick r:id="rId9">
                  <a:extLst>
                    <a:ext uri="{A12FA001-AC4F-418D-AE19-62706E023703}">
                      <ahyp:hlinkClr xmlns:ahyp="http://schemas.microsoft.com/office/drawing/2018/hyperlinkcolor" val="tx"/>
                    </a:ext>
                  </a:extLst>
                </a:hlinkClick>
              </a:rPr>
              <a:t>Polymorphism</a:t>
            </a:r>
            <a:r>
              <a:rPr lang="en-US" sz="2800" b="0" i="0" dirty="0">
                <a:effectLst/>
                <a:latin typeface="Arial" panose="020B0604020202020204" pitchFamily="34" charset="0"/>
              </a:rPr>
              <a:t>. Objects can take on more than one form depending on the context. The program will determine which meaning or usage is necessary for each execution of that object, cutting down the need to duplicate code.</a:t>
            </a:r>
          </a:p>
        </p:txBody>
      </p:sp>
      <p:sp>
        <p:nvSpPr>
          <p:cNvPr id="3" name="Номер слайда 2">
            <a:extLst>
              <a:ext uri="{FF2B5EF4-FFF2-40B4-BE49-F238E27FC236}">
                <a16:creationId xmlns:a16="http://schemas.microsoft.com/office/drawing/2014/main" id="{274576AC-126F-47F0-B49D-150A4BD9C953}"/>
              </a:ext>
            </a:extLst>
          </p:cNvPr>
          <p:cNvSpPr>
            <a:spLocks noGrp="1"/>
          </p:cNvSpPr>
          <p:nvPr>
            <p:ph type="sldNum" sz="quarter" idx="7"/>
          </p:nvPr>
        </p:nvSpPr>
        <p:spPr/>
        <p:txBody>
          <a:bodyPr/>
          <a:lstStyle/>
          <a:p>
            <a:fld id="{B6F15528-21DE-4FAA-801E-634DDDAF4B2B}" type="slidenum">
              <a:rPr lang="en-US" smtClean="0"/>
              <a:t>6</a:t>
            </a:fld>
            <a:endParaRPr lang="en-US"/>
          </a:p>
        </p:txBody>
      </p:sp>
    </p:spTree>
    <p:extLst>
      <p:ext uri="{BB962C8B-B14F-4D97-AF65-F5344CB8AC3E}">
        <p14:creationId xmlns:p14="http://schemas.microsoft.com/office/powerpoint/2010/main" val="538112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4650" y="565383"/>
            <a:ext cx="28271767" cy="2374962"/>
          </a:xfrm>
          <a:prstGeom prst="rect">
            <a:avLst/>
          </a:prstGeom>
        </p:spPr>
        <p:txBody>
          <a:bodyPr vert="horz" wrap="square" lIns="0" tIns="1026113" rIns="0" bIns="0" rtlCol="0" anchor="ctr">
            <a:spAutoFit/>
          </a:bodyPr>
          <a:lstStyle/>
          <a:p>
            <a:pPr marL="476466">
              <a:lnSpc>
                <a:spcPct val="100000"/>
              </a:lnSpc>
              <a:tabLst>
                <a:tab pos="12994438" algn="l"/>
              </a:tabLst>
            </a:pPr>
            <a:r>
              <a:rPr lang="en-US" dirty="0" err="1"/>
              <a:t>oop</a:t>
            </a:r>
            <a:r>
              <a:rPr dirty="0"/>
              <a:t> </a:t>
            </a:r>
            <a:r>
              <a:rPr lang="en-US" dirty="0"/>
              <a:t>languages</a:t>
            </a:r>
            <a:r>
              <a:rPr dirty="0"/>
              <a:t>	</a:t>
            </a:r>
          </a:p>
        </p:txBody>
      </p:sp>
      <p:sp>
        <p:nvSpPr>
          <p:cNvPr id="9" name="object 9"/>
          <p:cNvSpPr txBox="1"/>
          <p:nvPr/>
        </p:nvSpPr>
        <p:spPr>
          <a:xfrm>
            <a:off x="9346262" y="10855089"/>
            <a:ext cx="1415761" cy="228396"/>
          </a:xfrm>
          <a:prstGeom prst="rect">
            <a:avLst/>
          </a:prstGeom>
        </p:spPr>
        <p:txBody>
          <a:bodyPr vert="horz" wrap="square" lIns="0" tIns="0" rIns="0" bIns="0" rtlCol="0">
            <a:spAutoFit/>
          </a:bodyPr>
          <a:lstStyle/>
          <a:p>
            <a:pPr marL="20944"/>
            <a:r>
              <a:rPr sz="1484" spc="-8" dirty="0">
                <a:solidFill>
                  <a:srgbClr val="FFFFFF"/>
                </a:solidFill>
                <a:latin typeface="Calibri"/>
                <a:cs typeface="Calibri"/>
              </a:rPr>
              <a:t>6.00</a:t>
            </a:r>
            <a:r>
              <a:rPr sz="1484" spc="-25" dirty="0">
                <a:solidFill>
                  <a:srgbClr val="FFFFFF"/>
                </a:solidFill>
                <a:latin typeface="Calibri"/>
                <a:cs typeface="Calibri"/>
              </a:rPr>
              <a:t>0</a:t>
            </a:r>
            <a:r>
              <a:rPr sz="1484" spc="-8" dirty="0">
                <a:solidFill>
                  <a:srgbClr val="FFFFFF"/>
                </a:solidFill>
                <a:latin typeface="Calibri"/>
                <a:cs typeface="Calibri"/>
              </a:rPr>
              <a:t>1</a:t>
            </a:r>
            <a:r>
              <a:rPr sz="1484" spc="-49" dirty="0">
                <a:solidFill>
                  <a:srgbClr val="FFFFFF"/>
                </a:solidFill>
                <a:latin typeface="Calibri"/>
                <a:cs typeface="Calibri"/>
              </a:rPr>
              <a:t> </a:t>
            </a:r>
            <a:r>
              <a:rPr sz="1484" spc="-8" dirty="0">
                <a:solidFill>
                  <a:srgbClr val="FFFFFF"/>
                </a:solidFill>
                <a:latin typeface="Calibri"/>
                <a:cs typeface="Calibri"/>
              </a:rPr>
              <a:t>LECTU</a:t>
            </a:r>
            <a:r>
              <a:rPr sz="1484" dirty="0">
                <a:solidFill>
                  <a:srgbClr val="FFFFFF"/>
                </a:solidFill>
                <a:latin typeface="Calibri"/>
                <a:cs typeface="Calibri"/>
              </a:rPr>
              <a:t>RE</a:t>
            </a:r>
            <a:r>
              <a:rPr sz="1484" spc="-33" dirty="0">
                <a:solidFill>
                  <a:srgbClr val="FFFFFF"/>
                </a:solidFill>
                <a:latin typeface="Calibri"/>
                <a:cs typeface="Calibri"/>
              </a:rPr>
              <a:t> </a:t>
            </a:r>
            <a:r>
              <a:rPr sz="1484" spc="-8" dirty="0">
                <a:solidFill>
                  <a:srgbClr val="FFFFFF"/>
                </a:solidFill>
                <a:latin typeface="Calibri"/>
                <a:cs typeface="Calibri"/>
              </a:rPr>
              <a:t>8</a:t>
            </a:r>
            <a:endParaRPr sz="1484">
              <a:latin typeface="Calibri"/>
              <a:cs typeface="Calibri"/>
            </a:endParaRPr>
          </a:p>
        </p:txBody>
      </p:sp>
      <p:sp>
        <p:nvSpPr>
          <p:cNvPr id="10" name="object 10"/>
          <p:cNvSpPr txBox="1"/>
          <p:nvPr/>
        </p:nvSpPr>
        <p:spPr>
          <a:xfrm>
            <a:off x="16074908" y="10842839"/>
            <a:ext cx="195819" cy="266548"/>
          </a:xfrm>
          <a:prstGeom prst="rect">
            <a:avLst/>
          </a:prstGeom>
        </p:spPr>
        <p:txBody>
          <a:bodyPr vert="horz" wrap="square" lIns="0" tIns="0" rIns="0" bIns="0" rtlCol="0">
            <a:spAutoFit/>
          </a:bodyPr>
          <a:lstStyle/>
          <a:p>
            <a:pPr marL="41887"/>
            <a:fld id="{81D60167-4931-47E6-BA6A-407CBD079E47}" type="slidenum">
              <a:rPr sz="1732" spc="-16" dirty="0">
                <a:solidFill>
                  <a:srgbClr val="FFFFFF"/>
                </a:solidFill>
                <a:latin typeface="Calibri"/>
                <a:cs typeface="Calibri"/>
              </a:rPr>
              <a:pPr marL="41887"/>
              <a:t>7</a:t>
            </a:fld>
            <a:endParaRPr sz="1732">
              <a:latin typeface="Calibri"/>
              <a:cs typeface="Calibri"/>
            </a:endParaRPr>
          </a:p>
        </p:txBody>
      </p:sp>
      <p:sp>
        <p:nvSpPr>
          <p:cNvPr id="12" name="TextBox 11">
            <a:extLst>
              <a:ext uri="{FF2B5EF4-FFF2-40B4-BE49-F238E27FC236}">
                <a16:creationId xmlns:a16="http://schemas.microsoft.com/office/drawing/2014/main" id="{0493EAC1-C41E-4F2D-9C02-5DB24D654AC0}"/>
              </a:ext>
            </a:extLst>
          </p:cNvPr>
          <p:cNvSpPr txBox="1"/>
          <p:nvPr/>
        </p:nvSpPr>
        <p:spPr>
          <a:xfrm>
            <a:off x="527050" y="2940345"/>
            <a:ext cx="17297400" cy="6247864"/>
          </a:xfrm>
          <a:prstGeom prst="rect">
            <a:avLst/>
          </a:prstGeom>
          <a:noFill/>
        </p:spPr>
        <p:txBody>
          <a:bodyPr wrap="square">
            <a:spAutoFit/>
          </a:bodyPr>
          <a:lstStyle/>
          <a:p>
            <a:pPr algn="l"/>
            <a:r>
              <a:rPr lang="en-US" sz="4000" b="0" i="0" dirty="0">
                <a:effectLst/>
                <a:latin typeface="Arial" panose="020B0604020202020204" pitchFamily="34" charset="0"/>
              </a:rPr>
              <a:t>While </a:t>
            </a:r>
            <a:r>
              <a:rPr lang="en-US" sz="4000" b="0" i="0" u="sng" dirty="0">
                <a:effectLst/>
                <a:latin typeface="Arial" panose="020B0604020202020204" pitchFamily="34" charset="0"/>
              </a:rPr>
              <a:t>Simula</a:t>
            </a:r>
            <a:r>
              <a:rPr lang="en-US" sz="4000" b="0" i="0" dirty="0">
                <a:effectLst/>
                <a:latin typeface="Arial" panose="020B0604020202020204" pitchFamily="34" charset="0"/>
              </a:rPr>
              <a:t> is credited as the first object-oriented programming language, the most popular OOP languages are:</a:t>
            </a:r>
          </a:p>
          <a:p>
            <a:pPr algn="l">
              <a:buFont typeface="Arial" panose="020B0604020202020204" pitchFamily="34" charset="0"/>
              <a:buChar char="•"/>
            </a:pPr>
            <a:r>
              <a:rPr lang="en-US" sz="4000" b="0" i="0" dirty="0">
                <a:solidFill>
                  <a:srgbClr val="00B3AC"/>
                </a:solidFill>
                <a:effectLst/>
                <a:latin typeface="Arial" panose="020B0604020202020204" pitchFamily="34" charset="0"/>
              </a:rPr>
              <a:t>Java</a:t>
            </a:r>
            <a:endParaRPr lang="en-US" sz="4000" b="0" i="0" dirty="0">
              <a:solidFill>
                <a:srgbClr val="666666"/>
              </a:solidFill>
              <a:effectLst/>
              <a:latin typeface="Arial" panose="020B0604020202020204" pitchFamily="34" charset="0"/>
            </a:endParaRPr>
          </a:p>
          <a:p>
            <a:pPr algn="l">
              <a:buFont typeface="Arial" panose="020B0604020202020204" pitchFamily="34" charset="0"/>
              <a:buChar char="•"/>
            </a:pPr>
            <a:r>
              <a:rPr lang="en-US" sz="4000" b="0" i="0" dirty="0">
                <a:solidFill>
                  <a:srgbClr val="00B3AC"/>
                </a:solidFill>
                <a:effectLst/>
                <a:latin typeface="Arial" panose="020B0604020202020204" pitchFamily="34" charset="0"/>
              </a:rPr>
              <a:t>JavaScript</a:t>
            </a:r>
            <a:endParaRPr lang="en-US" sz="4000" b="0" i="0" dirty="0">
              <a:solidFill>
                <a:srgbClr val="666666"/>
              </a:solidFill>
              <a:effectLst/>
              <a:latin typeface="Arial" panose="020B0604020202020204" pitchFamily="34" charset="0"/>
            </a:endParaRPr>
          </a:p>
          <a:p>
            <a:pPr algn="l">
              <a:buFont typeface="Arial" panose="020B0604020202020204" pitchFamily="34" charset="0"/>
              <a:buChar char="•"/>
            </a:pPr>
            <a:r>
              <a:rPr lang="en-US" sz="4000" b="0" i="0" dirty="0">
                <a:solidFill>
                  <a:srgbClr val="00B3AC"/>
                </a:solidFill>
                <a:effectLst/>
                <a:latin typeface="Arial" panose="020B0604020202020204" pitchFamily="34" charset="0"/>
              </a:rPr>
              <a:t>Python</a:t>
            </a:r>
            <a:endParaRPr lang="en-US" sz="4000" b="0" i="0" dirty="0">
              <a:solidFill>
                <a:srgbClr val="666666"/>
              </a:solidFill>
              <a:effectLst/>
              <a:latin typeface="Arial" panose="020B0604020202020204" pitchFamily="34" charset="0"/>
            </a:endParaRPr>
          </a:p>
          <a:p>
            <a:pPr algn="l">
              <a:buFont typeface="Arial" panose="020B0604020202020204" pitchFamily="34" charset="0"/>
              <a:buChar char="•"/>
            </a:pPr>
            <a:r>
              <a:rPr lang="en-US" sz="4000" b="0" i="0" dirty="0">
                <a:solidFill>
                  <a:srgbClr val="00B3AC"/>
                </a:solidFill>
                <a:effectLst/>
                <a:latin typeface="Arial" panose="020B0604020202020204" pitchFamily="34" charset="0"/>
              </a:rPr>
              <a:t>C++, C#</a:t>
            </a:r>
            <a:endParaRPr lang="en-US" sz="4000" b="0" i="0" dirty="0">
              <a:solidFill>
                <a:srgbClr val="666666"/>
              </a:solidFill>
              <a:effectLst/>
              <a:latin typeface="Arial" panose="020B0604020202020204" pitchFamily="34" charset="0"/>
            </a:endParaRPr>
          </a:p>
          <a:p>
            <a:pPr algn="l">
              <a:buFont typeface="Arial" panose="020B0604020202020204" pitchFamily="34" charset="0"/>
              <a:buChar char="•"/>
            </a:pPr>
            <a:r>
              <a:rPr lang="en-US" sz="4000" b="0" i="0" dirty="0">
                <a:solidFill>
                  <a:srgbClr val="00B3AC"/>
                </a:solidFill>
                <a:effectLst/>
                <a:latin typeface="Arial" panose="020B0604020202020204" pitchFamily="34" charset="0"/>
              </a:rPr>
              <a:t>Visual Basic .NET</a:t>
            </a:r>
            <a:endParaRPr lang="en-US" sz="4000" b="0" i="0" dirty="0">
              <a:solidFill>
                <a:srgbClr val="666666"/>
              </a:solidFill>
              <a:effectLst/>
              <a:latin typeface="Arial" panose="020B0604020202020204" pitchFamily="34" charset="0"/>
            </a:endParaRPr>
          </a:p>
          <a:p>
            <a:pPr algn="l">
              <a:buFont typeface="Arial" panose="020B0604020202020204" pitchFamily="34" charset="0"/>
              <a:buChar char="•"/>
            </a:pPr>
            <a:r>
              <a:rPr lang="en-US" sz="4000" b="0" i="0" dirty="0">
                <a:solidFill>
                  <a:srgbClr val="00B3AC"/>
                </a:solidFill>
                <a:effectLst/>
                <a:latin typeface="Arial" panose="020B0604020202020204" pitchFamily="34" charset="0"/>
              </a:rPr>
              <a:t>Ruby</a:t>
            </a:r>
            <a:endParaRPr lang="en-US" sz="4000" b="0" i="0" dirty="0">
              <a:solidFill>
                <a:srgbClr val="666666"/>
              </a:solidFill>
              <a:effectLst/>
              <a:latin typeface="Arial" panose="020B0604020202020204" pitchFamily="34" charset="0"/>
            </a:endParaRPr>
          </a:p>
          <a:p>
            <a:pPr algn="l">
              <a:buFont typeface="Arial" panose="020B0604020202020204" pitchFamily="34" charset="0"/>
              <a:buChar char="•"/>
            </a:pPr>
            <a:r>
              <a:rPr lang="en-US" sz="4000" b="0" i="0" dirty="0">
                <a:solidFill>
                  <a:srgbClr val="00B3AC"/>
                </a:solidFill>
                <a:effectLst/>
                <a:latin typeface="Arial" panose="020B0604020202020204" pitchFamily="34" charset="0"/>
              </a:rPr>
              <a:t>Scala</a:t>
            </a:r>
            <a:endParaRPr lang="en-US" sz="4000" b="0" i="0" dirty="0">
              <a:solidFill>
                <a:srgbClr val="666666"/>
              </a:solidFill>
              <a:effectLst/>
              <a:latin typeface="Arial" panose="020B0604020202020204" pitchFamily="34" charset="0"/>
            </a:endParaRPr>
          </a:p>
          <a:p>
            <a:pPr algn="l">
              <a:buFont typeface="Arial" panose="020B0604020202020204" pitchFamily="34" charset="0"/>
              <a:buChar char="•"/>
            </a:pPr>
            <a:r>
              <a:rPr lang="en-US" sz="4000" b="0" i="0" dirty="0">
                <a:solidFill>
                  <a:srgbClr val="00B3AC"/>
                </a:solidFill>
                <a:effectLst/>
                <a:latin typeface="Arial" panose="020B0604020202020204" pitchFamily="34" charset="0"/>
              </a:rPr>
              <a:t>PHP</a:t>
            </a:r>
            <a:endParaRPr lang="en-US" sz="4000" b="0" i="0" dirty="0">
              <a:solidFill>
                <a:srgbClr val="666666"/>
              </a:solidFill>
              <a:effectLst/>
              <a:latin typeface="Arial" panose="020B0604020202020204" pitchFamily="34" charset="0"/>
            </a:endParaRPr>
          </a:p>
        </p:txBody>
      </p:sp>
      <p:sp>
        <p:nvSpPr>
          <p:cNvPr id="3" name="Номер слайда 2">
            <a:extLst>
              <a:ext uri="{FF2B5EF4-FFF2-40B4-BE49-F238E27FC236}">
                <a16:creationId xmlns:a16="http://schemas.microsoft.com/office/drawing/2014/main" id="{75E10B70-94AC-43E5-977A-E956ADE33FA4}"/>
              </a:ext>
            </a:extLst>
          </p:cNvPr>
          <p:cNvSpPr>
            <a:spLocks noGrp="1"/>
          </p:cNvSpPr>
          <p:nvPr>
            <p:ph type="sldNum" sz="quarter" idx="7"/>
          </p:nvPr>
        </p:nvSpPr>
        <p:spPr/>
        <p:txBody>
          <a:bodyPr/>
          <a:lstStyle/>
          <a:p>
            <a:fld id="{B6F15528-21DE-4FAA-801E-634DDDAF4B2B}" type="slidenum">
              <a:rPr lang="en-US" smtClean="0"/>
              <a:t>7</a:t>
            </a:fld>
            <a:endParaRPr lang="en-US"/>
          </a:p>
        </p:txBody>
      </p:sp>
    </p:spTree>
    <p:extLst>
      <p:ext uri="{BB962C8B-B14F-4D97-AF65-F5344CB8AC3E}">
        <p14:creationId xmlns:p14="http://schemas.microsoft.com/office/powerpoint/2010/main" val="2801369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4650" y="565383"/>
            <a:ext cx="28271767" cy="2374962"/>
          </a:xfrm>
          <a:prstGeom prst="rect">
            <a:avLst/>
          </a:prstGeom>
        </p:spPr>
        <p:txBody>
          <a:bodyPr vert="horz" wrap="square" lIns="0" tIns="1026113" rIns="0" bIns="0" rtlCol="0" anchor="ctr">
            <a:spAutoFit/>
          </a:bodyPr>
          <a:lstStyle/>
          <a:p>
            <a:pPr marL="476466">
              <a:lnSpc>
                <a:spcPct val="100000"/>
              </a:lnSpc>
              <a:tabLst>
                <a:tab pos="12994438" algn="l"/>
              </a:tabLst>
            </a:pPr>
            <a:r>
              <a:rPr lang="en-US" dirty="0"/>
              <a:t>Python </a:t>
            </a:r>
            <a:r>
              <a:rPr lang="en-US" dirty="0" err="1"/>
              <a:t>oop</a:t>
            </a:r>
            <a:r>
              <a:rPr dirty="0"/>
              <a:t> </a:t>
            </a:r>
            <a:r>
              <a:rPr lang="en-US" dirty="0"/>
              <a:t>languages</a:t>
            </a:r>
            <a:r>
              <a:rPr dirty="0"/>
              <a:t>	</a:t>
            </a:r>
          </a:p>
        </p:txBody>
      </p:sp>
      <p:sp>
        <p:nvSpPr>
          <p:cNvPr id="9" name="object 9"/>
          <p:cNvSpPr txBox="1"/>
          <p:nvPr/>
        </p:nvSpPr>
        <p:spPr>
          <a:xfrm>
            <a:off x="9346262" y="10855089"/>
            <a:ext cx="1415761" cy="228396"/>
          </a:xfrm>
          <a:prstGeom prst="rect">
            <a:avLst/>
          </a:prstGeom>
        </p:spPr>
        <p:txBody>
          <a:bodyPr vert="horz" wrap="square" lIns="0" tIns="0" rIns="0" bIns="0" rtlCol="0">
            <a:spAutoFit/>
          </a:bodyPr>
          <a:lstStyle/>
          <a:p>
            <a:pPr marL="20944"/>
            <a:r>
              <a:rPr sz="1484" spc="-8" dirty="0">
                <a:solidFill>
                  <a:srgbClr val="FFFFFF"/>
                </a:solidFill>
                <a:latin typeface="Calibri"/>
                <a:cs typeface="Calibri"/>
              </a:rPr>
              <a:t>6.00</a:t>
            </a:r>
            <a:r>
              <a:rPr sz="1484" spc="-25" dirty="0">
                <a:solidFill>
                  <a:srgbClr val="FFFFFF"/>
                </a:solidFill>
                <a:latin typeface="Calibri"/>
                <a:cs typeface="Calibri"/>
              </a:rPr>
              <a:t>0</a:t>
            </a:r>
            <a:r>
              <a:rPr sz="1484" spc="-8" dirty="0">
                <a:solidFill>
                  <a:srgbClr val="FFFFFF"/>
                </a:solidFill>
                <a:latin typeface="Calibri"/>
                <a:cs typeface="Calibri"/>
              </a:rPr>
              <a:t>1</a:t>
            </a:r>
            <a:r>
              <a:rPr sz="1484" spc="-49" dirty="0">
                <a:solidFill>
                  <a:srgbClr val="FFFFFF"/>
                </a:solidFill>
                <a:latin typeface="Calibri"/>
                <a:cs typeface="Calibri"/>
              </a:rPr>
              <a:t> </a:t>
            </a:r>
            <a:r>
              <a:rPr sz="1484" spc="-8" dirty="0">
                <a:solidFill>
                  <a:srgbClr val="FFFFFF"/>
                </a:solidFill>
                <a:latin typeface="Calibri"/>
                <a:cs typeface="Calibri"/>
              </a:rPr>
              <a:t>LECTU</a:t>
            </a:r>
            <a:r>
              <a:rPr sz="1484" dirty="0">
                <a:solidFill>
                  <a:srgbClr val="FFFFFF"/>
                </a:solidFill>
                <a:latin typeface="Calibri"/>
                <a:cs typeface="Calibri"/>
              </a:rPr>
              <a:t>RE</a:t>
            </a:r>
            <a:r>
              <a:rPr sz="1484" spc="-33" dirty="0">
                <a:solidFill>
                  <a:srgbClr val="FFFFFF"/>
                </a:solidFill>
                <a:latin typeface="Calibri"/>
                <a:cs typeface="Calibri"/>
              </a:rPr>
              <a:t> </a:t>
            </a:r>
            <a:r>
              <a:rPr sz="1484" spc="-8" dirty="0">
                <a:solidFill>
                  <a:srgbClr val="FFFFFF"/>
                </a:solidFill>
                <a:latin typeface="Calibri"/>
                <a:cs typeface="Calibri"/>
              </a:rPr>
              <a:t>8</a:t>
            </a:r>
            <a:endParaRPr sz="1484">
              <a:latin typeface="Calibri"/>
              <a:cs typeface="Calibri"/>
            </a:endParaRPr>
          </a:p>
        </p:txBody>
      </p:sp>
      <p:sp>
        <p:nvSpPr>
          <p:cNvPr id="10" name="object 10"/>
          <p:cNvSpPr txBox="1"/>
          <p:nvPr/>
        </p:nvSpPr>
        <p:spPr>
          <a:xfrm>
            <a:off x="16074908" y="10842839"/>
            <a:ext cx="195819" cy="266548"/>
          </a:xfrm>
          <a:prstGeom prst="rect">
            <a:avLst/>
          </a:prstGeom>
        </p:spPr>
        <p:txBody>
          <a:bodyPr vert="horz" wrap="square" lIns="0" tIns="0" rIns="0" bIns="0" rtlCol="0">
            <a:spAutoFit/>
          </a:bodyPr>
          <a:lstStyle/>
          <a:p>
            <a:pPr marL="41887"/>
            <a:fld id="{81D60167-4931-47E6-BA6A-407CBD079E47}" type="slidenum">
              <a:rPr sz="1732" spc="-16" dirty="0">
                <a:solidFill>
                  <a:srgbClr val="FFFFFF"/>
                </a:solidFill>
                <a:latin typeface="Calibri"/>
                <a:cs typeface="Calibri"/>
              </a:rPr>
              <a:pPr marL="41887"/>
              <a:t>8</a:t>
            </a:fld>
            <a:endParaRPr sz="1732">
              <a:latin typeface="Calibri"/>
              <a:cs typeface="Calibri"/>
            </a:endParaRPr>
          </a:p>
        </p:txBody>
      </p:sp>
      <p:sp>
        <p:nvSpPr>
          <p:cNvPr id="12" name="TextBox 11">
            <a:extLst>
              <a:ext uri="{FF2B5EF4-FFF2-40B4-BE49-F238E27FC236}">
                <a16:creationId xmlns:a16="http://schemas.microsoft.com/office/drawing/2014/main" id="{0493EAC1-C41E-4F2D-9C02-5DB24D654AC0}"/>
              </a:ext>
            </a:extLst>
          </p:cNvPr>
          <p:cNvSpPr txBox="1"/>
          <p:nvPr/>
        </p:nvSpPr>
        <p:spPr>
          <a:xfrm>
            <a:off x="527050" y="2940345"/>
            <a:ext cx="17297400" cy="5016758"/>
          </a:xfrm>
          <a:prstGeom prst="rect">
            <a:avLst/>
          </a:prstGeom>
          <a:noFill/>
        </p:spPr>
        <p:txBody>
          <a:bodyPr wrap="square">
            <a:spAutoFit/>
          </a:bodyPr>
          <a:lstStyle/>
          <a:p>
            <a:pPr algn="l"/>
            <a:r>
              <a:rPr lang="en-US" sz="4000" b="0" i="0" dirty="0">
                <a:solidFill>
                  <a:srgbClr val="3D4251"/>
                </a:solidFill>
                <a:effectLst/>
                <a:latin typeface="Lora"/>
              </a:rPr>
              <a:t>Python is a great programming language that supports OOP. You will use it to define a class with attributes and methods, which you will then call. Python offers a number of benefits compared to other programming languages like Java, C++ or R. It's a dynamic language, with high-level data types. This means that development happens much faster than with Java or C++. It does not require the programmer to declare types of variables and arguments. This also makes Python easier to understand and learn for beginners, its code being more readable and intuitive.</a:t>
            </a:r>
            <a:endParaRPr lang="en-US" sz="4000" b="0" i="0" dirty="0">
              <a:solidFill>
                <a:srgbClr val="666666"/>
              </a:solidFill>
              <a:effectLst/>
              <a:latin typeface="Arial" panose="020B0604020202020204" pitchFamily="34" charset="0"/>
            </a:endParaRPr>
          </a:p>
        </p:txBody>
      </p:sp>
      <p:sp>
        <p:nvSpPr>
          <p:cNvPr id="3" name="Номер слайда 2">
            <a:extLst>
              <a:ext uri="{FF2B5EF4-FFF2-40B4-BE49-F238E27FC236}">
                <a16:creationId xmlns:a16="http://schemas.microsoft.com/office/drawing/2014/main" id="{173ACCAC-45E2-44FB-9494-5CDD52CEABF6}"/>
              </a:ext>
            </a:extLst>
          </p:cNvPr>
          <p:cNvSpPr>
            <a:spLocks noGrp="1"/>
          </p:cNvSpPr>
          <p:nvPr>
            <p:ph type="sldNum" sz="quarter" idx="7"/>
          </p:nvPr>
        </p:nvSpPr>
        <p:spPr/>
        <p:txBody>
          <a:bodyPr/>
          <a:lstStyle/>
          <a:p>
            <a:fld id="{B6F15528-21DE-4FAA-801E-634DDDAF4B2B}" type="slidenum">
              <a:rPr lang="en-US" smtClean="0"/>
              <a:t>8</a:t>
            </a:fld>
            <a:endParaRPr lang="en-US"/>
          </a:p>
        </p:txBody>
      </p:sp>
    </p:spTree>
    <p:extLst>
      <p:ext uri="{BB962C8B-B14F-4D97-AF65-F5344CB8AC3E}">
        <p14:creationId xmlns:p14="http://schemas.microsoft.com/office/powerpoint/2010/main" val="4070802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2450" y="576029"/>
            <a:ext cx="28271767" cy="2269467"/>
          </a:xfrm>
          <a:prstGeom prst="rect">
            <a:avLst/>
          </a:prstGeom>
        </p:spPr>
        <p:txBody>
          <a:bodyPr vert="horz" wrap="square" lIns="0" tIns="0" rIns="0" bIns="0" rtlCol="0" anchor="ctr">
            <a:spAutoFit/>
          </a:bodyPr>
          <a:lstStyle/>
          <a:p>
            <a:pPr marL="476466">
              <a:lnSpc>
                <a:spcPts val="8790"/>
              </a:lnSpc>
            </a:pPr>
            <a:r>
              <a:rPr spc="-91" dirty="0"/>
              <a:t>O</a:t>
            </a:r>
            <a:r>
              <a:rPr spc="-82" dirty="0"/>
              <a:t>B</a:t>
            </a:r>
            <a:r>
              <a:rPr spc="-115" dirty="0"/>
              <a:t>J</a:t>
            </a:r>
            <a:r>
              <a:rPr spc="-198" dirty="0"/>
              <a:t>E</a:t>
            </a:r>
            <a:r>
              <a:rPr spc="-41" dirty="0"/>
              <a:t>C</a:t>
            </a:r>
            <a:r>
              <a:rPr u="none" dirty="0"/>
              <a:t>T</a:t>
            </a:r>
            <a:r>
              <a:rPr spc="-148" dirty="0"/>
              <a:t> </a:t>
            </a:r>
            <a:r>
              <a:rPr spc="-91" dirty="0"/>
              <a:t>O</a:t>
            </a:r>
            <a:r>
              <a:rPr spc="-82" dirty="0"/>
              <a:t>RI</a:t>
            </a:r>
            <a:r>
              <a:rPr spc="-124" dirty="0"/>
              <a:t>E</a:t>
            </a:r>
            <a:r>
              <a:rPr spc="-82" dirty="0"/>
              <a:t>NT</a:t>
            </a:r>
            <a:r>
              <a:rPr spc="-124" dirty="0"/>
              <a:t>E</a:t>
            </a:r>
            <a:r>
              <a:rPr u="none" dirty="0"/>
              <a:t>D</a:t>
            </a:r>
          </a:p>
          <a:p>
            <a:pPr marL="476466">
              <a:lnSpc>
                <a:spcPts val="8790"/>
              </a:lnSpc>
              <a:tabLst>
                <a:tab pos="12994438" algn="l"/>
              </a:tabLst>
            </a:pPr>
            <a:r>
              <a:rPr spc="-124" dirty="0"/>
              <a:t>P</a:t>
            </a:r>
            <a:r>
              <a:rPr spc="-165" dirty="0"/>
              <a:t>R</a:t>
            </a:r>
            <a:r>
              <a:rPr spc="-82" dirty="0"/>
              <a:t>OG</a:t>
            </a:r>
            <a:r>
              <a:rPr spc="-91" dirty="0"/>
              <a:t>RA</a:t>
            </a:r>
            <a:r>
              <a:rPr spc="-165" dirty="0"/>
              <a:t>MM</a:t>
            </a:r>
            <a:r>
              <a:rPr spc="-82" dirty="0"/>
              <a:t>I</a:t>
            </a:r>
            <a:r>
              <a:rPr spc="-91" dirty="0"/>
              <a:t>N</a:t>
            </a:r>
            <a:r>
              <a:rPr dirty="0"/>
              <a:t>G</a:t>
            </a:r>
            <a:r>
              <a:rPr spc="-188" dirty="0"/>
              <a:t> </a:t>
            </a:r>
            <a:r>
              <a:rPr spc="-107" dirty="0"/>
              <a:t>(</a:t>
            </a:r>
            <a:r>
              <a:rPr spc="-82" dirty="0"/>
              <a:t>OO</a:t>
            </a:r>
            <a:r>
              <a:rPr spc="-124" dirty="0"/>
              <a:t>P</a:t>
            </a:r>
            <a:r>
              <a:rPr spc="-25" dirty="0"/>
              <a:t>)</a:t>
            </a:r>
            <a:r>
              <a:rPr dirty="0"/>
              <a:t> 	</a:t>
            </a:r>
          </a:p>
        </p:txBody>
      </p:sp>
      <p:sp>
        <p:nvSpPr>
          <p:cNvPr id="4" name="object 4"/>
          <p:cNvSpPr txBox="1"/>
          <p:nvPr/>
        </p:nvSpPr>
        <p:spPr>
          <a:xfrm>
            <a:off x="9346262" y="10855089"/>
            <a:ext cx="1415761" cy="228396"/>
          </a:xfrm>
          <a:prstGeom prst="rect">
            <a:avLst/>
          </a:prstGeom>
        </p:spPr>
        <p:txBody>
          <a:bodyPr vert="horz" wrap="square" lIns="0" tIns="0" rIns="0" bIns="0" rtlCol="0">
            <a:spAutoFit/>
          </a:bodyPr>
          <a:lstStyle/>
          <a:p>
            <a:pPr marL="20944"/>
            <a:r>
              <a:rPr sz="1484" spc="-8" dirty="0">
                <a:solidFill>
                  <a:srgbClr val="FFFFFF"/>
                </a:solidFill>
                <a:latin typeface="Calibri"/>
                <a:cs typeface="Calibri"/>
              </a:rPr>
              <a:t>6.00</a:t>
            </a:r>
            <a:r>
              <a:rPr sz="1484" spc="-25" dirty="0">
                <a:solidFill>
                  <a:srgbClr val="FFFFFF"/>
                </a:solidFill>
                <a:latin typeface="Calibri"/>
                <a:cs typeface="Calibri"/>
              </a:rPr>
              <a:t>0</a:t>
            </a:r>
            <a:r>
              <a:rPr sz="1484" spc="-8" dirty="0">
                <a:solidFill>
                  <a:srgbClr val="FFFFFF"/>
                </a:solidFill>
                <a:latin typeface="Calibri"/>
                <a:cs typeface="Calibri"/>
              </a:rPr>
              <a:t>1</a:t>
            </a:r>
            <a:r>
              <a:rPr sz="1484" spc="-49" dirty="0">
                <a:solidFill>
                  <a:srgbClr val="FFFFFF"/>
                </a:solidFill>
                <a:latin typeface="Calibri"/>
                <a:cs typeface="Calibri"/>
              </a:rPr>
              <a:t> </a:t>
            </a:r>
            <a:r>
              <a:rPr sz="1484" spc="-8" dirty="0">
                <a:solidFill>
                  <a:srgbClr val="FFFFFF"/>
                </a:solidFill>
                <a:latin typeface="Calibri"/>
                <a:cs typeface="Calibri"/>
              </a:rPr>
              <a:t>LECTU</a:t>
            </a:r>
            <a:r>
              <a:rPr sz="1484" dirty="0">
                <a:solidFill>
                  <a:srgbClr val="FFFFFF"/>
                </a:solidFill>
                <a:latin typeface="Calibri"/>
                <a:cs typeface="Calibri"/>
              </a:rPr>
              <a:t>RE</a:t>
            </a:r>
            <a:r>
              <a:rPr sz="1484" spc="-33" dirty="0">
                <a:solidFill>
                  <a:srgbClr val="FFFFFF"/>
                </a:solidFill>
                <a:latin typeface="Calibri"/>
                <a:cs typeface="Calibri"/>
              </a:rPr>
              <a:t> </a:t>
            </a:r>
            <a:r>
              <a:rPr sz="1484" spc="-8" dirty="0">
                <a:solidFill>
                  <a:srgbClr val="FFFFFF"/>
                </a:solidFill>
                <a:latin typeface="Calibri"/>
                <a:cs typeface="Calibri"/>
              </a:rPr>
              <a:t>8</a:t>
            </a:r>
            <a:endParaRPr sz="1484">
              <a:latin typeface="Calibri"/>
              <a:cs typeface="Calibri"/>
            </a:endParaRPr>
          </a:p>
        </p:txBody>
      </p:sp>
      <p:sp>
        <p:nvSpPr>
          <p:cNvPr id="5" name="object 5"/>
          <p:cNvSpPr txBox="1"/>
          <p:nvPr/>
        </p:nvSpPr>
        <p:spPr>
          <a:xfrm>
            <a:off x="16074908" y="10842839"/>
            <a:ext cx="195819" cy="266548"/>
          </a:xfrm>
          <a:prstGeom prst="rect">
            <a:avLst/>
          </a:prstGeom>
        </p:spPr>
        <p:txBody>
          <a:bodyPr vert="horz" wrap="square" lIns="0" tIns="0" rIns="0" bIns="0" rtlCol="0">
            <a:spAutoFit/>
          </a:bodyPr>
          <a:lstStyle/>
          <a:p>
            <a:pPr marL="41887"/>
            <a:fld id="{81D60167-4931-47E6-BA6A-407CBD079E47}" type="slidenum">
              <a:rPr sz="1732" spc="-16" dirty="0">
                <a:solidFill>
                  <a:srgbClr val="FFFFFF"/>
                </a:solidFill>
                <a:latin typeface="Calibri"/>
                <a:cs typeface="Calibri"/>
              </a:rPr>
              <a:pPr marL="41887"/>
              <a:t>9</a:t>
            </a:fld>
            <a:endParaRPr sz="1732">
              <a:latin typeface="Calibri"/>
              <a:cs typeface="Calibri"/>
            </a:endParaRPr>
          </a:p>
        </p:txBody>
      </p:sp>
      <p:sp>
        <p:nvSpPr>
          <p:cNvPr id="3" name="object 3"/>
          <p:cNvSpPr txBox="1"/>
          <p:nvPr/>
        </p:nvSpPr>
        <p:spPr>
          <a:xfrm>
            <a:off x="3848661" y="3123086"/>
            <a:ext cx="12759669" cy="5184946"/>
          </a:xfrm>
          <a:prstGeom prst="rect">
            <a:avLst/>
          </a:prstGeom>
        </p:spPr>
        <p:txBody>
          <a:bodyPr vert="horz" wrap="square" lIns="0" tIns="0" rIns="0" bIns="0" rtlCol="0">
            <a:spAutoFit/>
          </a:bodyPr>
          <a:lstStyle/>
          <a:p>
            <a:pPr marL="20944">
              <a:buClr>
                <a:srgbClr val="585858"/>
              </a:buClr>
              <a:tabLst>
                <a:tab pos="393739" algn="l"/>
              </a:tabLst>
            </a:pPr>
            <a:r>
              <a:rPr sz="4288" b="1" spc="-25" dirty="0">
                <a:latin typeface="Calibri"/>
                <a:cs typeface="Calibri"/>
              </a:rPr>
              <a:t>EVE</a:t>
            </a:r>
            <a:r>
              <a:rPr sz="4288" b="1" spc="-124" dirty="0">
                <a:latin typeface="Calibri"/>
                <a:cs typeface="Calibri"/>
              </a:rPr>
              <a:t>R</a:t>
            </a:r>
            <a:r>
              <a:rPr sz="4288" b="1" spc="-25" dirty="0">
                <a:latin typeface="Calibri"/>
                <a:cs typeface="Calibri"/>
              </a:rPr>
              <a:t>YTH</a:t>
            </a:r>
            <a:r>
              <a:rPr sz="4288" b="1" spc="-41" dirty="0">
                <a:latin typeface="Calibri"/>
                <a:cs typeface="Calibri"/>
              </a:rPr>
              <a:t>I</a:t>
            </a:r>
            <a:r>
              <a:rPr sz="4288" b="1" spc="-33" dirty="0">
                <a:latin typeface="Calibri"/>
                <a:cs typeface="Calibri"/>
              </a:rPr>
              <a:t>NG</a:t>
            </a:r>
            <a:r>
              <a:rPr sz="4288" b="1" spc="-8" dirty="0">
                <a:latin typeface="Calibri"/>
                <a:cs typeface="Calibri"/>
              </a:rPr>
              <a:t> </a:t>
            </a:r>
            <a:r>
              <a:rPr sz="4288" b="1" spc="-25" dirty="0">
                <a:latin typeface="Calibri"/>
                <a:cs typeface="Calibri"/>
              </a:rPr>
              <a:t>IN</a:t>
            </a:r>
            <a:r>
              <a:rPr sz="4288" b="1" spc="-16" dirty="0">
                <a:latin typeface="Calibri"/>
                <a:cs typeface="Calibri"/>
              </a:rPr>
              <a:t> </a:t>
            </a:r>
            <a:r>
              <a:rPr sz="4288" b="1" spc="-41" dirty="0">
                <a:latin typeface="Calibri"/>
                <a:cs typeface="Calibri"/>
              </a:rPr>
              <a:t>P</a:t>
            </a:r>
            <a:r>
              <a:rPr sz="4288" b="1" spc="-33" dirty="0">
                <a:latin typeface="Calibri"/>
                <a:cs typeface="Calibri"/>
              </a:rPr>
              <a:t>YTHON</a:t>
            </a:r>
            <a:r>
              <a:rPr sz="4288" b="1" dirty="0">
                <a:latin typeface="Calibri"/>
                <a:cs typeface="Calibri"/>
              </a:rPr>
              <a:t> </a:t>
            </a:r>
            <a:r>
              <a:rPr sz="4288" b="1" spc="-16" dirty="0">
                <a:latin typeface="Calibri"/>
                <a:cs typeface="Calibri"/>
              </a:rPr>
              <a:t>IS</a:t>
            </a:r>
            <a:r>
              <a:rPr sz="4288" b="1" spc="-25" dirty="0">
                <a:latin typeface="Calibri"/>
                <a:cs typeface="Calibri"/>
              </a:rPr>
              <a:t> </a:t>
            </a:r>
            <a:r>
              <a:rPr sz="4288" b="1" spc="-33" dirty="0">
                <a:latin typeface="Calibri"/>
                <a:cs typeface="Calibri"/>
              </a:rPr>
              <a:t>AN</a:t>
            </a:r>
            <a:r>
              <a:rPr sz="4288" b="1" dirty="0">
                <a:latin typeface="Calibri"/>
                <a:cs typeface="Calibri"/>
              </a:rPr>
              <a:t> </a:t>
            </a:r>
            <a:r>
              <a:rPr sz="4288" b="1" spc="-33" dirty="0">
                <a:latin typeface="Calibri"/>
                <a:cs typeface="Calibri"/>
              </a:rPr>
              <a:t>OBJ</a:t>
            </a:r>
            <a:r>
              <a:rPr sz="4288" b="1" spc="-91" dirty="0">
                <a:latin typeface="Calibri"/>
                <a:cs typeface="Calibri"/>
              </a:rPr>
              <a:t>E</a:t>
            </a:r>
            <a:r>
              <a:rPr sz="4288" b="1" spc="8" dirty="0">
                <a:latin typeface="Calibri"/>
                <a:cs typeface="Calibri"/>
              </a:rPr>
              <a:t>C</a:t>
            </a:r>
            <a:r>
              <a:rPr sz="4288" b="1" dirty="0">
                <a:latin typeface="Calibri"/>
                <a:cs typeface="Calibri"/>
              </a:rPr>
              <a:t>T</a:t>
            </a:r>
            <a:r>
              <a:rPr sz="4288" b="1" spc="33" dirty="0">
                <a:latin typeface="Calibri"/>
                <a:cs typeface="Calibri"/>
              </a:rPr>
              <a:t> </a:t>
            </a:r>
            <a:r>
              <a:rPr sz="4288" spc="-8" dirty="0">
                <a:latin typeface="Calibri"/>
                <a:cs typeface="Calibri"/>
              </a:rPr>
              <a:t>(an</a:t>
            </a:r>
            <a:r>
              <a:rPr sz="4288" dirty="0">
                <a:latin typeface="Calibri"/>
                <a:cs typeface="Calibri"/>
              </a:rPr>
              <a:t>d </a:t>
            </a:r>
            <a:r>
              <a:rPr sz="4288" spc="-8" dirty="0">
                <a:latin typeface="Calibri"/>
                <a:cs typeface="Calibri"/>
              </a:rPr>
              <a:t>ha</a:t>
            </a:r>
            <a:r>
              <a:rPr sz="4288" dirty="0">
                <a:latin typeface="Calibri"/>
                <a:cs typeface="Calibri"/>
              </a:rPr>
              <a:t>s a </a:t>
            </a:r>
            <a:r>
              <a:rPr sz="4288" spc="-25" dirty="0">
                <a:latin typeface="Calibri"/>
                <a:cs typeface="Calibri"/>
              </a:rPr>
              <a:t>type)</a:t>
            </a:r>
            <a:endParaRPr sz="4288" dirty="0">
              <a:latin typeface="Calibri"/>
              <a:cs typeface="Calibri"/>
            </a:endParaRPr>
          </a:p>
          <a:p>
            <a:pPr marL="392692" indent="-371748">
              <a:spcBef>
                <a:spcPts val="1789"/>
              </a:spcBef>
              <a:buClr>
                <a:srgbClr val="585858"/>
              </a:buClr>
              <a:buFont typeface="Wingdings"/>
              <a:buChar char=""/>
              <a:tabLst>
                <a:tab pos="393739" algn="l"/>
              </a:tabLst>
            </a:pPr>
            <a:r>
              <a:rPr sz="4288" spc="-74" dirty="0">
                <a:latin typeface="Calibri"/>
                <a:cs typeface="Calibri"/>
              </a:rPr>
              <a:t>c</a:t>
            </a:r>
            <a:r>
              <a:rPr sz="4288" spc="-25" dirty="0">
                <a:latin typeface="Calibri"/>
                <a:cs typeface="Calibri"/>
              </a:rPr>
              <a:t>an</a:t>
            </a:r>
            <a:r>
              <a:rPr sz="4288" spc="8" dirty="0">
                <a:latin typeface="Calibri"/>
                <a:cs typeface="Calibri"/>
              </a:rPr>
              <a:t> </a:t>
            </a:r>
            <a:r>
              <a:rPr sz="4288" b="1" spc="-8" dirty="0">
                <a:solidFill>
                  <a:srgbClr val="C00000"/>
                </a:solidFill>
                <a:latin typeface="Calibri"/>
                <a:cs typeface="Calibri"/>
              </a:rPr>
              <a:t>c</a:t>
            </a:r>
            <a:r>
              <a:rPr sz="4288" b="1" spc="-49" dirty="0">
                <a:solidFill>
                  <a:srgbClr val="C00000"/>
                </a:solidFill>
                <a:latin typeface="Calibri"/>
                <a:cs typeface="Calibri"/>
              </a:rPr>
              <a:t>r</a:t>
            </a:r>
            <a:r>
              <a:rPr sz="4288" b="1" spc="-33" dirty="0">
                <a:solidFill>
                  <a:srgbClr val="C00000"/>
                </a:solidFill>
                <a:latin typeface="Calibri"/>
                <a:cs typeface="Calibri"/>
              </a:rPr>
              <a:t>e</a:t>
            </a:r>
            <a:r>
              <a:rPr sz="4288" b="1" spc="-66" dirty="0">
                <a:solidFill>
                  <a:srgbClr val="C00000"/>
                </a:solidFill>
                <a:latin typeface="Calibri"/>
                <a:cs typeface="Calibri"/>
              </a:rPr>
              <a:t>a</a:t>
            </a:r>
            <a:r>
              <a:rPr sz="4288" b="1" spc="-74" dirty="0">
                <a:solidFill>
                  <a:srgbClr val="C00000"/>
                </a:solidFill>
                <a:latin typeface="Calibri"/>
                <a:cs typeface="Calibri"/>
              </a:rPr>
              <a:t>t</a:t>
            </a:r>
            <a:r>
              <a:rPr sz="4288" b="1" dirty="0">
                <a:solidFill>
                  <a:srgbClr val="C00000"/>
                </a:solidFill>
                <a:latin typeface="Calibri"/>
                <a:cs typeface="Calibri"/>
              </a:rPr>
              <a:t>e</a:t>
            </a:r>
            <a:r>
              <a:rPr sz="4288" b="1" spc="8" dirty="0">
                <a:solidFill>
                  <a:srgbClr val="C00000"/>
                </a:solidFill>
                <a:latin typeface="Calibri"/>
                <a:cs typeface="Calibri"/>
              </a:rPr>
              <a:t> </a:t>
            </a:r>
            <a:r>
              <a:rPr sz="4288" b="1" spc="-25" dirty="0">
                <a:solidFill>
                  <a:srgbClr val="C00000"/>
                </a:solidFill>
                <a:latin typeface="Calibri"/>
                <a:cs typeface="Calibri"/>
              </a:rPr>
              <a:t>n</a:t>
            </a:r>
            <a:r>
              <a:rPr sz="4288" b="1" spc="-49" dirty="0">
                <a:solidFill>
                  <a:srgbClr val="C00000"/>
                </a:solidFill>
                <a:latin typeface="Calibri"/>
                <a:cs typeface="Calibri"/>
              </a:rPr>
              <a:t>e</a:t>
            </a:r>
            <a:r>
              <a:rPr sz="4288" b="1" spc="-33" dirty="0">
                <a:solidFill>
                  <a:srgbClr val="C00000"/>
                </a:solidFill>
                <a:latin typeface="Calibri"/>
                <a:cs typeface="Calibri"/>
              </a:rPr>
              <a:t>w</a:t>
            </a:r>
            <a:r>
              <a:rPr sz="4288" b="1" spc="16" dirty="0">
                <a:solidFill>
                  <a:srgbClr val="C00000"/>
                </a:solidFill>
                <a:latin typeface="Calibri"/>
                <a:cs typeface="Calibri"/>
              </a:rPr>
              <a:t> </a:t>
            </a:r>
            <a:r>
              <a:rPr sz="4288" b="1" spc="-25" dirty="0">
                <a:solidFill>
                  <a:srgbClr val="C00000"/>
                </a:solidFill>
                <a:latin typeface="Calibri"/>
                <a:cs typeface="Calibri"/>
              </a:rPr>
              <a:t>objects</a:t>
            </a:r>
            <a:r>
              <a:rPr sz="4288" b="1" spc="8" dirty="0">
                <a:solidFill>
                  <a:srgbClr val="C00000"/>
                </a:solidFill>
                <a:latin typeface="Calibri"/>
                <a:cs typeface="Calibri"/>
              </a:rPr>
              <a:t> </a:t>
            </a:r>
            <a:r>
              <a:rPr sz="4288" spc="-33" dirty="0">
                <a:latin typeface="Calibri"/>
                <a:cs typeface="Calibri"/>
              </a:rPr>
              <a:t>o</a:t>
            </a:r>
            <a:r>
              <a:rPr sz="4288" spc="-16" dirty="0">
                <a:latin typeface="Calibri"/>
                <a:cs typeface="Calibri"/>
              </a:rPr>
              <a:t>f</a:t>
            </a:r>
            <a:r>
              <a:rPr sz="4288" dirty="0">
                <a:latin typeface="Calibri"/>
                <a:cs typeface="Calibri"/>
              </a:rPr>
              <a:t> </a:t>
            </a:r>
            <a:r>
              <a:rPr sz="4288" spc="-33" dirty="0">
                <a:latin typeface="Calibri"/>
                <a:cs typeface="Calibri"/>
              </a:rPr>
              <a:t>som</a:t>
            </a:r>
            <a:r>
              <a:rPr sz="4288" spc="-25" dirty="0">
                <a:latin typeface="Calibri"/>
                <a:cs typeface="Calibri"/>
              </a:rPr>
              <a:t>e</a:t>
            </a:r>
            <a:r>
              <a:rPr sz="4288" dirty="0">
                <a:latin typeface="Calibri"/>
                <a:cs typeface="Calibri"/>
              </a:rPr>
              <a:t> </a:t>
            </a:r>
            <a:r>
              <a:rPr sz="4288" spc="-25" dirty="0">
                <a:latin typeface="Calibri"/>
                <a:cs typeface="Calibri"/>
              </a:rPr>
              <a:t>type</a:t>
            </a:r>
            <a:endParaRPr sz="4288" dirty="0">
              <a:latin typeface="Calibri"/>
              <a:cs typeface="Calibri"/>
            </a:endParaRPr>
          </a:p>
          <a:p>
            <a:pPr marL="392692" indent="-371748">
              <a:spcBef>
                <a:spcPts val="1789"/>
              </a:spcBef>
              <a:buClr>
                <a:srgbClr val="585858"/>
              </a:buClr>
              <a:buFont typeface="Wingdings"/>
              <a:buChar char=""/>
              <a:tabLst>
                <a:tab pos="393739" algn="l"/>
              </a:tabLst>
            </a:pPr>
            <a:r>
              <a:rPr sz="4288" spc="-74" dirty="0">
                <a:latin typeface="Calibri"/>
                <a:cs typeface="Calibri"/>
              </a:rPr>
              <a:t>c</a:t>
            </a:r>
            <a:r>
              <a:rPr sz="4288" spc="-25" dirty="0">
                <a:latin typeface="Calibri"/>
                <a:cs typeface="Calibri"/>
              </a:rPr>
              <a:t>an</a:t>
            </a:r>
            <a:r>
              <a:rPr sz="4288" spc="8" dirty="0">
                <a:latin typeface="Calibri"/>
                <a:cs typeface="Calibri"/>
              </a:rPr>
              <a:t> </a:t>
            </a:r>
            <a:r>
              <a:rPr sz="4288" b="1" spc="-33" dirty="0">
                <a:solidFill>
                  <a:srgbClr val="C00000"/>
                </a:solidFill>
                <a:latin typeface="Calibri"/>
                <a:cs typeface="Calibri"/>
              </a:rPr>
              <a:t>manipu</a:t>
            </a:r>
            <a:r>
              <a:rPr sz="4288" b="1" spc="-16" dirty="0">
                <a:solidFill>
                  <a:srgbClr val="C00000"/>
                </a:solidFill>
                <a:latin typeface="Calibri"/>
                <a:cs typeface="Calibri"/>
              </a:rPr>
              <a:t>l</a:t>
            </a:r>
            <a:r>
              <a:rPr sz="4288" b="1" spc="-58" dirty="0">
                <a:solidFill>
                  <a:srgbClr val="C00000"/>
                </a:solidFill>
                <a:latin typeface="Calibri"/>
                <a:cs typeface="Calibri"/>
              </a:rPr>
              <a:t>a</a:t>
            </a:r>
            <a:r>
              <a:rPr sz="4288" b="1" spc="-74" dirty="0">
                <a:solidFill>
                  <a:srgbClr val="C00000"/>
                </a:solidFill>
                <a:latin typeface="Calibri"/>
                <a:cs typeface="Calibri"/>
              </a:rPr>
              <a:t>t</a:t>
            </a:r>
            <a:r>
              <a:rPr sz="4288" b="1" dirty="0">
                <a:solidFill>
                  <a:srgbClr val="C00000"/>
                </a:solidFill>
                <a:latin typeface="Calibri"/>
                <a:cs typeface="Calibri"/>
              </a:rPr>
              <a:t>e</a:t>
            </a:r>
            <a:r>
              <a:rPr sz="4288" b="1" spc="41" dirty="0">
                <a:solidFill>
                  <a:srgbClr val="C00000"/>
                </a:solidFill>
                <a:latin typeface="Calibri"/>
                <a:cs typeface="Calibri"/>
              </a:rPr>
              <a:t> </a:t>
            </a:r>
            <a:r>
              <a:rPr sz="4288" b="1" spc="-25" dirty="0">
                <a:solidFill>
                  <a:srgbClr val="C00000"/>
                </a:solidFill>
                <a:latin typeface="Calibri"/>
                <a:cs typeface="Calibri"/>
              </a:rPr>
              <a:t>objects</a:t>
            </a:r>
            <a:endParaRPr sz="4288" dirty="0">
              <a:latin typeface="Calibri"/>
              <a:cs typeface="Calibri"/>
            </a:endParaRPr>
          </a:p>
          <a:p>
            <a:pPr marL="392692" indent="-371748">
              <a:spcBef>
                <a:spcPts val="1798"/>
              </a:spcBef>
              <a:buClr>
                <a:srgbClr val="585858"/>
              </a:buClr>
              <a:buFont typeface="Wingdings"/>
              <a:buChar char=""/>
              <a:tabLst>
                <a:tab pos="393739" algn="l"/>
              </a:tabLst>
            </a:pPr>
            <a:r>
              <a:rPr sz="4288" spc="-74" dirty="0">
                <a:latin typeface="Calibri"/>
                <a:cs typeface="Calibri"/>
              </a:rPr>
              <a:t>c</a:t>
            </a:r>
            <a:r>
              <a:rPr sz="4288" spc="-25" dirty="0">
                <a:latin typeface="Calibri"/>
                <a:cs typeface="Calibri"/>
              </a:rPr>
              <a:t>an</a:t>
            </a:r>
            <a:r>
              <a:rPr sz="4288" spc="8" dirty="0">
                <a:latin typeface="Calibri"/>
                <a:cs typeface="Calibri"/>
              </a:rPr>
              <a:t> </a:t>
            </a:r>
            <a:r>
              <a:rPr sz="4288" b="1" spc="-25" dirty="0">
                <a:solidFill>
                  <a:srgbClr val="C00000"/>
                </a:solidFill>
                <a:latin typeface="Calibri"/>
                <a:cs typeface="Calibri"/>
              </a:rPr>
              <a:t>de</a:t>
            </a:r>
            <a:r>
              <a:rPr sz="4288" b="1" spc="-82" dirty="0">
                <a:solidFill>
                  <a:srgbClr val="C00000"/>
                </a:solidFill>
                <a:latin typeface="Calibri"/>
                <a:cs typeface="Calibri"/>
              </a:rPr>
              <a:t>s</a:t>
            </a:r>
            <a:r>
              <a:rPr sz="4288" b="1" spc="-16" dirty="0">
                <a:solidFill>
                  <a:srgbClr val="C00000"/>
                </a:solidFill>
                <a:latin typeface="Calibri"/>
                <a:cs typeface="Calibri"/>
              </a:rPr>
              <a:t>t</a:t>
            </a:r>
            <a:r>
              <a:rPr sz="4288" b="1" spc="-66" dirty="0">
                <a:solidFill>
                  <a:srgbClr val="C00000"/>
                </a:solidFill>
                <a:latin typeface="Calibri"/>
                <a:cs typeface="Calibri"/>
              </a:rPr>
              <a:t>r</a:t>
            </a:r>
            <a:r>
              <a:rPr sz="4288" b="1" spc="-58" dirty="0">
                <a:solidFill>
                  <a:srgbClr val="C00000"/>
                </a:solidFill>
                <a:latin typeface="Calibri"/>
                <a:cs typeface="Calibri"/>
              </a:rPr>
              <a:t>o</a:t>
            </a:r>
            <a:r>
              <a:rPr sz="4288" b="1" spc="-25" dirty="0">
                <a:solidFill>
                  <a:srgbClr val="C00000"/>
                </a:solidFill>
                <a:latin typeface="Calibri"/>
                <a:cs typeface="Calibri"/>
              </a:rPr>
              <a:t>y</a:t>
            </a:r>
            <a:r>
              <a:rPr sz="4288" b="1" spc="33" dirty="0">
                <a:solidFill>
                  <a:srgbClr val="C00000"/>
                </a:solidFill>
                <a:latin typeface="Calibri"/>
                <a:cs typeface="Calibri"/>
              </a:rPr>
              <a:t> </a:t>
            </a:r>
            <a:r>
              <a:rPr sz="4288" b="1" spc="-25" dirty="0">
                <a:solidFill>
                  <a:srgbClr val="C00000"/>
                </a:solidFill>
                <a:latin typeface="Calibri"/>
                <a:cs typeface="Calibri"/>
              </a:rPr>
              <a:t>objects</a:t>
            </a:r>
            <a:endParaRPr sz="4288" dirty="0">
              <a:latin typeface="Calibri"/>
              <a:cs typeface="Calibri"/>
            </a:endParaRPr>
          </a:p>
          <a:p>
            <a:pPr marL="766535" lvl="1" indent="-414683">
              <a:spcBef>
                <a:spcPts val="231"/>
              </a:spcBef>
              <a:buClr>
                <a:srgbClr val="585858"/>
              </a:buClr>
              <a:buFont typeface="Arial"/>
              <a:buChar char="•"/>
              <a:tabLst>
                <a:tab pos="767582" algn="l"/>
              </a:tabLst>
            </a:pPr>
            <a:r>
              <a:rPr sz="3958" spc="-91" dirty="0">
                <a:latin typeface="Calibri"/>
                <a:cs typeface="Calibri"/>
              </a:rPr>
              <a:t>e</a:t>
            </a:r>
            <a:r>
              <a:rPr sz="3958" spc="-8" dirty="0">
                <a:latin typeface="Calibri"/>
                <a:cs typeface="Calibri"/>
              </a:rPr>
              <a:t>xplicitl</a:t>
            </a:r>
            <a:r>
              <a:rPr sz="3958" dirty="0">
                <a:latin typeface="Calibri"/>
                <a:cs typeface="Calibri"/>
              </a:rPr>
              <a:t>y</a:t>
            </a:r>
            <a:r>
              <a:rPr sz="3958" spc="-16" dirty="0">
                <a:latin typeface="Calibri"/>
                <a:cs typeface="Calibri"/>
              </a:rPr>
              <a:t> </a:t>
            </a:r>
            <a:r>
              <a:rPr sz="3958" spc="-8" dirty="0">
                <a:latin typeface="Calibri"/>
                <a:cs typeface="Calibri"/>
              </a:rPr>
              <a:t>usin</a:t>
            </a:r>
            <a:r>
              <a:rPr sz="3958" dirty="0">
                <a:latin typeface="Calibri"/>
                <a:cs typeface="Calibri"/>
              </a:rPr>
              <a:t>g </a:t>
            </a:r>
            <a:r>
              <a:rPr sz="3958" spc="-8" dirty="0">
                <a:latin typeface="Courier New"/>
                <a:cs typeface="Courier New"/>
              </a:rPr>
              <a:t>de</a:t>
            </a:r>
            <a:r>
              <a:rPr sz="3958" dirty="0">
                <a:latin typeface="Courier New"/>
                <a:cs typeface="Courier New"/>
              </a:rPr>
              <a:t>l</a:t>
            </a:r>
            <a:r>
              <a:rPr sz="3958" spc="-1501" dirty="0">
                <a:latin typeface="Courier New"/>
                <a:cs typeface="Courier New"/>
              </a:rPr>
              <a:t> </a:t>
            </a:r>
            <a:r>
              <a:rPr sz="3958" dirty="0">
                <a:latin typeface="Calibri"/>
                <a:cs typeface="Calibri"/>
              </a:rPr>
              <a:t>or</a:t>
            </a:r>
            <a:r>
              <a:rPr sz="3958" spc="-25" dirty="0">
                <a:latin typeface="Calibri"/>
                <a:cs typeface="Calibri"/>
              </a:rPr>
              <a:t> </a:t>
            </a:r>
            <a:r>
              <a:rPr sz="3958" dirty="0">
                <a:latin typeface="Calibri"/>
                <a:cs typeface="Calibri"/>
              </a:rPr>
              <a:t>ju</a:t>
            </a:r>
            <a:r>
              <a:rPr sz="3958" spc="-58" dirty="0">
                <a:latin typeface="Calibri"/>
                <a:cs typeface="Calibri"/>
              </a:rPr>
              <a:t>s</a:t>
            </a:r>
            <a:r>
              <a:rPr sz="3958" dirty="0">
                <a:latin typeface="Calibri"/>
                <a:cs typeface="Calibri"/>
              </a:rPr>
              <a:t>t “</a:t>
            </a:r>
            <a:r>
              <a:rPr sz="3958" spc="-91" dirty="0">
                <a:latin typeface="Calibri"/>
                <a:cs typeface="Calibri"/>
              </a:rPr>
              <a:t>f</a:t>
            </a:r>
            <a:r>
              <a:rPr sz="3958" dirty="0">
                <a:latin typeface="Calibri"/>
                <a:cs typeface="Calibri"/>
              </a:rPr>
              <a:t>o</a:t>
            </a:r>
            <a:r>
              <a:rPr sz="3958" spc="-66" dirty="0">
                <a:latin typeface="Calibri"/>
                <a:cs typeface="Calibri"/>
              </a:rPr>
              <a:t>r</a:t>
            </a:r>
            <a:r>
              <a:rPr sz="3958" spc="-33" dirty="0">
                <a:latin typeface="Calibri"/>
                <a:cs typeface="Calibri"/>
              </a:rPr>
              <a:t>g</a:t>
            </a:r>
            <a:r>
              <a:rPr sz="3958" spc="-25" dirty="0">
                <a:latin typeface="Calibri"/>
                <a:cs typeface="Calibri"/>
              </a:rPr>
              <a:t>e</a:t>
            </a:r>
            <a:r>
              <a:rPr sz="3958" spc="132" dirty="0">
                <a:latin typeface="Calibri"/>
                <a:cs typeface="Calibri"/>
              </a:rPr>
              <a:t>t</a:t>
            </a:r>
            <a:r>
              <a:rPr sz="3958" dirty="0">
                <a:latin typeface="Calibri"/>
                <a:cs typeface="Calibri"/>
              </a:rPr>
              <a:t>”</a:t>
            </a:r>
            <a:r>
              <a:rPr sz="3958" spc="-16" dirty="0">
                <a:latin typeface="Calibri"/>
                <a:cs typeface="Calibri"/>
              </a:rPr>
              <a:t> </a:t>
            </a:r>
            <a:r>
              <a:rPr sz="3958" dirty="0">
                <a:latin typeface="Calibri"/>
                <a:cs typeface="Calibri"/>
              </a:rPr>
              <a:t>about them</a:t>
            </a:r>
          </a:p>
          <a:p>
            <a:pPr marL="766535" lvl="1" indent="-414683">
              <a:lnSpc>
                <a:spcPts val="4510"/>
              </a:lnSpc>
              <a:spcBef>
                <a:spcPts val="486"/>
              </a:spcBef>
              <a:buClr>
                <a:srgbClr val="585858"/>
              </a:buClr>
              <a:buFont typeface="Arial"/>
              <a:buChar char="•"/>
              <a:tabLst>
                <a:tab pos="767582" algn="l"/>
              </a:tabLst>
            </a:pPr>
            <a:r>
              <a:rPr sz="3958" spc="-25" dirty="0">
                <a:latin typeface="Calibri"/>
                <a:cs typeface="Calibri"/>
              </a:rPr>
              <a:t>p</a:t>
            </a:r>
            <a:r>
              <a:rPr sz="3958" spc="-8" dirty="0">
                <a:latin typeface="Calibri"/>
                <a:cs typeface="Calibri"/>
              </a:rPr>
              <a:t>y</a:t>
            </a:r>
            <a:r>
              <a:rPr sz="3958" dirty="0">
                <a:latin typeface="Calibri"/>
                <a:cs typeface="Calibri"/>
              </a:rPr>
              <a:t>thon</a:t>
            </a:r>
            <a:r>
              <a:rPr sz="3958" spc="-25" dirty="0">
                <a:latin typeface="Calibri"/>
                <a:cs typeface="Calibri"/>
              </a:rPr>
              <a:t> </a:t>
            </a:r>
            <a:r>
              <a:rPr sz="3958" spc="-74" dirty="0">
                <a:latin typeface="Calibri"/>
                <a:cs typeface="Calibri"/>
              </a:rPr>
              <a:t>sy</a:t>
            </a:r>
            <a:r>
              <a:rPr sz="3958" spc="-58" dirty="0">
                <a:latin typeface="Calibri"/>
                <a:cs typeface="Calibri"/>
              </a:rPr>
              <a:t>st</a:t>
            </a:r>
            <a:r>
              <a:rPr sz="3958" spc="-33" dirty="0">
                <a:latin typeface="Calibri"/>
                <a:cs typeface="Calibri"/>
              </a:rPr>
              <a:t>em</a:t>
            </a:r>
            <a:r>
              <a:rPr sz="3958" spc="-8" dirty="0">
                <a:latin typeface="Calibri"/>
                <a:cs typeface="Calibri"/>
              </a:rPr>
              <a:t> </a:t>
            </a:r>
            <a:r>
              <a:rPr sz="3958" dirty="0">
                <a:latin typeface="Calibri"/>
                <a:cs typeface="Calibri"/>
              </a:rPr>
              <a:t>will</a:t>
            </a:r>
            <a:r>
              <a:rPr sz="3958" spc="-25" dirty="0">
                <a:latin typeface="Calibri"/>
                <a:cs typeface="Calibri"/>
              </a:rPr>
              <a:t> </a:t>
            </a:r>
            <a:r>
              <a:rPr sz="3958" spc="-74" dirty="0">
                <a:latin typeface="Calibri"/>
                <a:cs typeface="Calibri"/>
              </a:rPr>
              <a:t>r</a:t>
            </a:r>
            <a:r>
              <a:rPr sz="3958" dirty="0">
                <a:latin typeface="Calibri"/>
                <a:cs typeface="Calibri"/>
              </a:rPr>
              <a:t>eclaim</a:t>
            </a:r>
            <a:r>
              <a:rPr sz="3958" spc="-33" dirty="0">
                <a:latin typeface="Calibri"/>
                <a:cs typeface="Calibri"/>
              </a:rPr>
              <a:t> </a:t>
            </a:r>
            <a:r>
              <a:rPr sz="3958" spc="-8" dirty="0">
                <a:latin typeface="Calibri"/>
                <a:cs typeface="Calibri"/>
              </a:rPr>
              <a:t>de</a:t>
            </a:r>
            <a:r>
              <a:rPr sz="3958" spc="-58" dirty="0">
                <a:latin typeface="Calibri"/>
                <a:cs typeface="Calibri"/>
              </a:rPr>
              <a:t>s</a:t>
            </a:r>
            <a:r>
              <a:rPr sz="3958" spc="-16" dirty="0">
                <a:latin typeface="Calibri"/>
                <a:cs typeface="Calibri"/>
              </a:rPr>
              <a:t>t</a:t>
            </a:r>
            <a:r>
              <a:rPr sz="3958" spc="-82" dirty="0">
                <a:latin typeface="Calibri"/>
                <a:cs typeface="Calibri"/>
              </a:rPr>
              <a:t>r</a:t>
            </a:r>
            <a:r>
              <a:rPr sz="3958" spc="-25" dirty="0">
                <a:latin typeface="Calibri"/>
                <a:cs typeface="Calibri"/>
              </a:rPr>
              <a:t>o</a:t>
            </a:r>
            <a:r>
              <a:rPr sz="3958" spc="-82" dirty="0">
                <a:latin typeface="Calibri"/>
                <a:cs typeface="Calibri"/>
              </a:rPr>
              <a:t>y</a:t>
            </a:r>
            <a:r>
              <a:rPr sz="3958" spc="-25" dirty="0">
                <a:latin typeface="Calibri"/>
                <a:cs typeface="Calibri"/>
              </a:rPr>
              <a:t>ed</a:t>
            </a:r>
            <a:r>
              <a:rPr sz="3958" spc="16" dirty="0">
                <a:latin typeface="Calibri"/>
                <a:cs typeface="Calibri"/>
              </a:rPr>
              <a:t> </a:t>
            </a:r>
            <a:r>
              <a:rPr sz="3958" spc="-33" dirty="0">
                <a:latin typeface="Calibri"/>
                <a:cs typeface="Calibri"/>
              </a:rPr>
              <a:t>o</a:t>
            </a:r>
            <a:r>
              <a:rPr sz="3958" spc="-16" dirty="0">
                <a:latin typeface="Calibri"/>
                <a:cs typeface="Calibri"/>
              </a:rPr>
              <a:t>r</a:t>
            </a:r>
            <a:r>
              <a:rPr sz="3958" spc="-25" dirty="0">
                <a:latin typeface="Calibri"/>
                <a:cs typeface="Calibri"/>
              </a:rPr>
              <a:t> </a:t>
            </a:r>
            <a:r>
              <a:rPr sz="3958" dirty="0">
                <a:latin typeface="Calibri"/>
                <a:cs typeface="Calibri"/>
              </a:rPr>
              <a:t>inaccessible</a:t>
            </a:r>
          </a:p>
          <a:p>
            <a:pPr marL="653439">
              <a:lnSpc>
                <a:spcPts val="4510"/>
              </a:lnSpc>
            </a:pPr>
            <a:r>
              <a:rPr sz="3958" spc="-8" dirty="0">
                <a:latin typeface="Calibri"/>
                <a:cs typeface="Calibri"/>
              </a:rPr>
              <a:t>object</a:t>
            </a:r>
            <a:r>
              <a:rPr sz="3958" dirty="0">
                <a:latin typeface="Calibri"/>
                <a:cs typeface="Calibri"/>
              </a:rPr>
              <a:t>s –</a:t>
            </a:r>
            <a:r>
              <a:rPr sz="3958" spc="-8" dirty="0">
                <a:latin typeface="Calibri"/>
                <a:cs typeface="Calibri"/>
              </a:rPr>
              <a:t> </a:t>
            </a:r>
            <a:r>
              <a:rPr sz="3958" spc="-33" dirty="0">
                <a:latin typeface="Calibri"/>
                <a:cs typeface="Calibri"/>
              </a:rPr>
              <a:t>c</a:t>
            </a:r>
            <a:r>
              <a:rPr sz="3958" dirty="0">
                <a:latin typeface="Calibri"/>
                <a:cs typeface="Calibri"/>
              </a:rPr>
              <a:t>alled </a:t>
            </a:r>
            <a:r>
              <a:rPr sz="3958" spc="-173" dirty="0">
                <a:latin typeface="Calibri"/>
                <a:cs typeface="Calibri"/>
              </a:rPr>
              <a:t>“</a:t>
            </a:r>
            <a:r>
              <a:rPr sz="3958" spc="-82" dirty="0">
                <a:latin typeface="Calibri"/>
                <a:cs typeface="Calibri"/>
              </a:rPr>
              <a:t>g</a:t>
            </a:r>
            <a:r>
              <a:rPr sz="3958" dirty="0">
                <a:latin typeface="Calibri"/>
                <a:cs typeface="Calibri"/>
              </a:rPr>
              <a:t>arba</a:t>
            </a:r>
            <a:r>
              <a:rPr sz="3958" spc="-41" dirty="0">
                <a:latin typeface="Calibri"/>
                <a:cs typeface="Calibri"/>
              </a:rPr>
              <a:t>g</a:t>
            </a:r>
            <a:r>
              <a:rPr sz="3958" dirty="0">
                <a:latin typeface="Calibri"/>
                <a:cs typeface="Calibri"/>
              </a:rPr>
              <a:t>e</a:t>
            </a:r>
            <a:r>
              <a:rPr sz="3958" spc="-33" dirty="0">
                <a:latin typeface="Calibri"/>
                <a:cs typeface="Calibri"/>
              </a:rPr>
              <a:t> c</a:t>
            </a:r>
            <a:r>
              <a:rPr sz="3958" dirty="0">
                <a:latin typeface="Calibri"/>
                <a:cs typeface="Calibri"/>
              </a:rPr>
              <a:t>ollectio</a:t>
            </a:r>
            <a:r>
              <a:rPr sz="3958" spc="-16" dirty="0">
                <a:latin typeface="Calibri"/>
                <a:cs typeface="Calibri"/>
              </a:rPr>
              <a:t>n</a:t>
            </a:r>
            <a:r>
              <a:rPr sz="3958" dirty="0">
                <a:latin typeface="Calibri"/>
                <a:cs typeface="Calibri"/>
              </a:rPr>
              <a:t>”</a:t>
            </a:r>
          </a:p>
        </p:txBody>
      </p:sp>
      <p:sp>
        <p:nvSpPr>
          <p:cNvPr id="6" name="Номер слайда 5">
            <a:extLst>
              <a:ext uri="{FF2B5EF4-FFF2-40B4-BE49-F238E27FC236}">
                <a16:creationId xmlns:a16="http://schemas.microsoft.com/office/drawing/2014/main" id="{BCBB1D8B-2A25-4DD7-B661-76D90A4ED5A0}"/>
              </a:ext>
            </a:extLst>
          </p:cNvPr>
          <p:cNvSpPr>
            <a:spLocks noGrp="1"/>
          </p:cNvSpPr>
          <p:nvPr>
            <p:ph type="sldNum" sz="quarter" idx="7"/>
          </p:nvPr>
        </p:nvSpPr>
        <p:spPr/>
        <p:txBody>
          <a:bodyPr/>
          <a:lstStyle/>
          <a:p>
            <a:fld id="{B6F15528-21DE-4FAA-801E-634DDDAF4B2B}" type="slidenum">
              <a:rPr lang="en-US" smtClean="0"/>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220&quot;&gt;&lt;object type=&quot;3&quot; unique_id=&quot;12018&quot;&gt;&lt;property id=&quot;20148&quot; value=&quot;5&quot;/&gt;&lt;property id=&quot;20300&quot; value=&quot;Slide 1&quot;/&gt;&lt;property id=&quot;20307&quot; value=&quot;285&quot;/&gt;&lt;/object&gt;&lt;object type=&quot;3&quot; unique_id=&quot;23935&quot;&gt;&lt;property id=&quot;20148&quot; value=&quot;5&quot;/&gt;&lt;property id=&quot;20300&quot; value=&quot;Slide 35&quot;/&gt;&lt;property id=&quot;20307&quot; value=&quot;292&quot;/&gt;&lt;/object&gt;&lt;object type=&quot;3&quot; unique_id=&quot;25138&quot;&gt;&lt;property id=&quot;20148&quot; value=&quot;5&quot;/&gt;&lt;property id=&quot;20300&quot; value=&quot;Slide 10 - &amp;quot;Python classes &amp;amp;#x09;&amp;quot;&quot;/&gt;&lt;property id=&quot;20307&quot; value=&quot;257&quot;/&gt;&lt;/object&gt;&lt;object type=&quot;3&quot; unique_id=&quot;25139&quot;&gt;&lt;property id=&quot;20148&quot; value=&quot;5&quot;/&gt;&lt;property id=&quot;20300&quot; value=&quot;Slide 9 - &amp;quot;OBJECT ORIENTED&amp;#x0D;PROGRAMMING (OOP) &amp;amp;#x09;&amp;quot;&quot;/&gt;&lt;property id=&quot;20307&quot; value=&quot;258&quot;/&gt;&lt;/object&gt;&lt;object type=&quot;3&quot; unique_id=&quot;25140&quot;&gt;&lt;property id=&quot;20148&quot; value=&quot;5&quot;/&gt;&lt;property id=&quot;20300&quot; value=&quot;Slide 11 - &amp;quot;Python object&amp;amp;#x09;&amp;quot;&quot;/&gt;&lt;property id=&quot;20307&quot; value=&quot;259&quot;/&gt;&lt;/object&gt;&lt;object type=&quot;3&quot; unique_id=&quot;25141&quot;&gt;&lt;property id=&quot;20148&quot; value=&quot;5&quot;/&gt;&lt;property id=&quot;20300&quot; value=&quot;Slide 12 - &amp;quot;Object methods&amp;quot;&quot;/&gt;&lt;property id=&quot;20307&quot; value=&quot;260&quot;/&gt;&lt;/object&gt;&lt;object type=&quot;3&quot; unique_id=&quot;25142&quot;&gt;&lt;property id=&quot;20148&quot; value=&quot;5&quot;/&gt;&lt;property id=&quot;20300&quot; value=&quot;Slide 13 - &amp;quot;&amp;quot;Implicit&amp;quot; Parameter (self)&amp;quot;&quot;/&gt;&lt;property id=&quot;20307&quot; value=&quot;261&quot;/&gt;&lt;/object&gt;&lt;object type=&quot;3&quot; unique_id=&quot;25143&quot;&gt;&lt;property id=&quot;20148&quot; value=&quot;5&quot;/&gt;&lt;property id=&quot;20300&quot; value=&quot;Slide 14&quot;/&gt;&lt;property id=&quot;20307&quot; value=&quot;262&quot;/&gt;&lt;/object&gt;&lt;object type=&quot;3&quot; unique_id=&quot;25145&quot;&gt;&lt;property id=&quot;20148&quot; value=&quot;5&quot;/&gt;&lt;property id=&quot;20300&quot; value=&quot;Slide 16 - &amp;quot;Conctructor&amp;quot;&quot;/&gt;&lt;property id=&quot;20307&quot; value=&quot;264&quot;/&gt;&lt;/object&gt;&lt;object type=&quot;3&quot; unique_id=&quot;25146&quot;&gt;&lt;property id=&quot;20148&quot; value=&quot;5&quot;/&gt;&lt;property id=&quot;20300&quot; value=&quot;Slide 17&quot;/&gt;&lt;property id=&quot;20307&quot; value=&quot;265&quot;/&gt;&lt;/object&gt;&lt;object type=&quot;3&quot; unique_id=&quot;25148&quot;&gt;&lt;property id=&quot;20148&quot; value=&quot;5&quot;/&gt;&lt;property id=&quot;20300&quot; value=&quot;Slide 19 - &amp;quot;The self Parameter&amp;quot;&quot;/&gt;&lt;property id=&quot;20307&quot; value=&quot;267&quot;/&gt;&lt;/object&gt;&lt;object type=&quot;3&quot; unique_id=&quot;25151&quot;&gt;&lt;property id=&quot;20148&quot; value=&quot;5&quot;/&gt;&lt;property id=&quot;20300&quot; value=&quot;Slide 20 - &amp;quot;Modify Object Properties&amp;amp;#x09;&amp;quot;&quot;/&gt;&lt;property id=&quot;20307&quot; value=&quot;270&quot;/&gt;&lt;/object&gt;&lt;object type=&quot;3&quot; unique_id=&quot;25155&quot;&gt;&lt;property id=&quot;20148&quot; value=&quot;5&quot;/&gt;&lt;property id=&quot;20300&quot; value=&quot;Slide 24 - &amp;quot;Python Inheritance&amp;quot;&quot;/&gt;&lt;property id=&quot;20307&quot; value=&quot;274&quot;/&gt;&lt;/object&gt;&lt;object type=&quot;3&quot; unique_id=&quot;25156&quot;&gt;&lt;property id=&quot;20148&quot; value=&quot;5&quot;/&gt;&lt;property id=&quot;20300&quot; value=&quot;Slide 25 - &amp;quot;Create a parent class&amp;quot;&quot;/&gt;&lt;property id=&quot;20307&quot; value=&quot;275&quot;/&gt;&lt;/object&gt;&lt;object type=&quot;3&quot; unique_id=&quot;25273&quot;&gt;&lt;property id=&quot;20148&quot; value=&quot;5&quot;/&gt;&lt;property id=&quot;20300&quot; value=&quot;Slide 2 - &amp;quot;Object oriented programming&amp;amp;#x09;&amp;quot;&quot;/&gt;&lt;property id=&quot;20307&quot; value=&quot;293&quot;/&gt;&lt;/object&gt;&lt;object type=&quot;3&quot; unique_id=&quot;25274&quot;&gt;&lt;property id=&quot;20148&quot; value=&quot;5&quot;/&gt;&lt;property id=&quot;20300&quot; value=&quot;Slide 3 - &amp;quot;Object oriented programming &amp;amp;#x09;&amp;quot;&quot;/&gt;&lt;property id=&quot;20307&quot; value=&quot;294&quot;/&gt;&lt;/object&gt;&lt;object type=&quot;3&quot; unique_id=&quot;25275&quot;&gt;&lt;property id=&quot;20148&quot; value=&quot;5&quot;/&gt;&lt;property id=&quot;20300&quot; value=&quot;Slide 4 - &amp;quot;Object oriented programming &amp;amp;#x09;&amp;quot;&quot;/&gt;&lt;property id=&quot;20307&quot; value=&quot;295&quot;/&gt;&lt;/object&gt;&lt;object type=&quot;3&quot; unique_id=&quot;25380&quot;&gt;&lt;property id=&quot;20148&quot; value=&quot;5&quot;/&gt;&lt;property id=&quot;20300&quot; value=&quot;Slide 5 - &amp;quot;Principles of oop &amp;amp;#x09;&amp;quot;&quot;/&gt;&lt;property id=&quot;20307&quot; value=&quot;296&quot;/&gt;&lt;/object&gt;&lt;object type=&quot;3&quot; unique_id=&quot;25462&quot;&gt;&lt;property id=&quot;20148&quot; value=&quot;5&quot;/&gt;&lt;property id=&quot;20300&quot; value=&quot;Slide 6 - &amp;quot;Principles of oop &amp;amp;#x09;&amp;quot;&quot;/&gt;&lt;property id=&quot;20307&quot; value=&quot;297&quot;/&gt;&lt;/object&gt;&lt;object type=&quot;3&quot; unique_id=&quot;25547&quot;&gt;&lt;property id=&quot;20148&quot; value=&quot;5&quot;/&gt;&lt;property id=&quot;20300&quot; value=&quot;Slide 7 - &amp;quot;oop languages&amp;amp;#x09;&amp;quot;&quot;/&gt;&lt;property id=&quot;20307&quot; value=&quot;298&quot;/&gt;&lt;/object&gt;&lt;object type=&quot;3&quot; unique_id=&quot;25635&quot;&gt;&lt;property id=&quot;20148&quot; value=&quot;5&quot;/&gt;&lt;property id=&quot;20300&quot; value=&quot;Slide 8 - &amp;quot;Python oop languages&amp;amp;#x09;&amp;quot;&quot;/&gt;&lt;property id=&quot;20307&quot; value=&quot;299&quot;/&gt;&lt;/object&gt;&lt;object type=&quot;3&quot; unique_id=&quot;26082&quot;&gt;&lt;property id=&quot;20148&quot; value=&quot;5&quot;/&gt;&lt;property id=&quot;20300&quot; value=&quot;Slide 18&quot;/&gt;&lt;property id=&quot;20307&quot; value=&quot;300&quot;/&gt;&lt;/object&gt;&lt;object type=&quot;3&quot; unique_id=&quot;26173&quot;&gt;&lt;property id=&quot;20148&quot; value=&quot;5&quot;/&gt;&lt;property id=&quot;20300&quot; value=&quot;Slide 21 - &amp;quot;Delete Object Properties&amp;quot;&quot;/&gt;&lt;property id=&quot;20307&quot; value=&quot;301&quot;/&gt;&lt;/object&gt;&lt;object type=&quot;3&quot; unique_id=&quot;26261&quot;&gt;&lt;property id=&quot;20148&quot; value=&quot;5&quot;/&gt;&lt;property id=&quot;20300&quot; value=&quot;Slide 22 - &amp;quot;Delete Objects&amp;quot;&quot;/&gt;&lt;property id=&quot;20307&quot; value=&quot;302&quot;/&gt;&lt;/object&gt;&lt;object type=&quot;3&quot; unique_id=&quot;26349&quot;&gt;&lt;property id=&quot;20148&quot; value=&quot;5&quot;/&gt;&lt;property id=&quot;20300&quot; value=&quot;Slide 23 - &amp;quot;The pass Statement&amp;quot;&quot;/&gt;&lt;property id=&quot;20307&quot; value=&quot;303&quot;/&gt;&lt;/object&gt;&lt;object type=&quot;3&quot; unique_id=&quot;26470&quot;&gt;&lt;property id=&quot;20148&quot; value=&quot;5&quot;/&gt;&lt;property id=&quot;20300&quot; value=&quot;Slide 15 - &amp;quot;calling methods&amp;quot;&quot;/&gt;&lt;property id=&quot;20307&quot; value=&quot;304&quot;/&gt;&lt;/object&gt;&lt;object type=&quot;3&quot; unique_id=&quot;26471&quot;&gt;&lt;property id=&quot;20148&quot; value=&quot;5&quot;/&gt;&lt;property id=&quot;20300&quot; value=&quot;Slide 26 - &amp;quot;Create a child class&amp;quot;&quot;/&gt;&lt;property id=&quot;20307&quot; value=&quot;305&quot;/&gt;&lt;/object&gt;&lt;object type=&quot;3&quot; unique_id=&quot;26562&quot;&gt;&lt;property id=&quot;20148&quot; value=&quot;5&quot;/&gt;&lt;property id=&quot;20300&quot; value=&quot;Slide 27 - &amp;quot;Create a child class&amp;quot;&quot;/&gt;&lt;property id=&quot;20307&quot; value=&quot;306&quot;/&gt;&lt;/object&gt;&lt;object type=&quot;3&quot; unique_id=&quot;26653&quot;&gt;&lt;property id=&quot;20148&quot; value=&quot;5&quot;/&gt;&lt;property id=&quot;20300&quot; value=&quot;Slide 28 - &amp;quot;Use the super() Function&amp;quot;&quot;/&gt;&lt;property id=&quot;20307&quot; value=&quot;307&quot;/&gt;&lt;/object&gt;&lt;object type=&quot;3&quot; unique_id=&quot;26747&quot;&gt;&lt;property id=&quot;20148&quot; value=&quot;5&quot;/&gt;&lt;property id=&quot;20300&quot; value=&quot;Slide 29 - &amp;quot;Add Properties&amp;quot;&quot;/&gt;&lt;property id=&quot;20307&quot; value=&quot;308&quot;/&gt;&lt;/object&gt;&lt;object type=&quot;3&quot; unique_id=&quot;26908&quot;&gt;&lt;property id=&quot;20148&quot; value=&quot;5&quot;/&gt;&lt;property id=&quot;20300&quot; value=&quot;Slide 30 - &amp;quot;Use of Inheritance in Python&amp;quot;&quot;/&gt;&lt;property id=&quot;20307&quot; value=&quot;309&quot;/&gt;&lt;/object&gt;&lt;object type=&quot;3&quot; unique_id=&quot;26909&quot;&gt;&lt;property id=&quot;20148&quot; value=&quot;5&quot;/&gt;&lt;property id=&quot;20300&quot; value=&quot;Slide 31 - &amp;quot;Encapsulation&amp;quot;&quot;/&gt;&lt;property id=&quot;20307&quot; value=&quot;310&quot;/&gt;&lt;/object&gt;&lt;object type=&quot;3&quot; unique_id=&quot;26910&quot;&gt;&lt;property id=&quot;20148&quot; value=&quot;5&quot;/&gt;&lt;property id=&quot;20300&quot; value=&quot;Slide 32&quot;/&gt;&lt;property id=&quot;20307&quot; value=&quot;311&quot;/&gt;&lt;/object&gt;&lt;object type=&quot;3&quot; unique_id=&quot;27051&quot;&gt;&lt;property id=&quot;20148&quot; value=&quot;5&quot;/&gt;&lt;property id=&quot;20300&quot; value=&quot;Slide 33 - &amp;quot;Polymorphism&amp;quot;&quot;/&gt;&lt;property id=&quot;20307&quot; value=&quot;312&quot;/&gt;&lt;/object&gt;&lt;object type=&quot;3&quot; unique_id=&quot;27052&quot;&gt;&lt;property id=&quot;20148&quot; value=&quot;5&quot;/&gt;&lt;property id=&quot;20300&quot; value=&quot;Slide 34&quot;/&gt;&lt;property id=&quot;20307&quot; value=&quot;313&quot;/&gt;&lt;/object&gt;&lt;/object&gt;&lt;object type=&quot;8&quot; unique_id=&quot;10280&quot;&gt;&lt;/object&gt;&lt;/object&gt;&lt;/database&gt;"/>
  <p:tag name="SECTOMILLISECCONVERTED" val="1"/>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Главное мероприятие">
  <a:themeElements>
    <a:clrScheme name="Главное мероприятие">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Главное мероприятие">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лавное мероприятие">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0CA7EA6C9C1E874F95C7C2F57596412B" ma:contentTypeVersion="4" ma:contentTypeDescription="Создание документа." ma:contentTypeScope="" ma:versionID="670686ec06addbf862e6db37a05f0175">
  <xsd:schema xmlns:xsd="http://www.w3.org/2001/XMLSchema" xmlns:xs="http://www.w3.org/2001/XMLSchema" xmlns:p="http://schemas.microsoft.com/office/2006/metadata/properties" xmlns:ns2="8d632433-768a-41fb-8899-f407ef78b44b" targetNamespace="http://schemas.microsoft.com/office/2006/metadata/properties" ma:root="true" ma:fieldsID="264ef4a002b0f04cd4703856bb97c061" ns2:_="">
    <xsd:import namespace="8d632433-768a-41fb-8899-f407ef78b44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632433-768a-41fb-8899-f407ef78b4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B00C3C-DF2C-414D-9CA8-B007BBF93256}"/>
</file>

<file path=customXml/itemProps2.xml><?xml version="1.0" encoding="utf-8"?>
<ds:datastoreItem xmlns:ds="http://schemas.openxmlformats.org/officeDocument/2006/customXml" ds:itemID="{D33C9F7D-2CB0-47F1-9A7F-EFE3B4E70652}"/>
</file>

<file path=customXml/itemProps3.xml><?xml version="1.0" encoding="utf-8"?>
<ds:datastoreItem xmlns:ds="http://schemas.openxmlformats.org/officeDocument/2006/customXml" ds:itemID="{B9408CCB-AB47-4D92-A53C-C0E3AC78C9A4}"/>
</file>

<file path=docProps/app.xml><?xml version="1.0" encoding="utf-8"?>
<Properties xmlns="http://schemas.openxmlformats.org/officeDocument/2006/extended-properties" xmlns:vt="http://schemas.openxmlformats.org/officeDocument/2006/docPropsVTypes">
  <Template>TM04033927[[fn=Главное мероприятие]]</Template>
  <TotalTime>978</TotalTime>
  <Words>2654</Words>
  <Application>Microsoft Office PowerPoint</Application>
  <PresentationFormat>Произвольный</PresentationFormat>
  <Paragraphs>354</Paragraphs>
  <Slides>35</Slides>
  <Notes>33</Notes>
  <HiddenSlides>0</HiddenSlides>
  <MMClips>0</MMClips>
  <ScaleCrop>false</ScaleCrop>
  <HeadingPairs>
    <vt:vector size="6" baseType="variant">
      <vt:variant>
        <vt:lpstr>Использованные шрифты</vt:lpstr>
      </vt:variant>
      <vt:variant>
        <vt:i4>15</vt:i4>
      </vt:variant>
      <vt:variant>
        <vt:lpstr>Тема</vt:lpstr>
      </vt:variant>
      <vt:variant>
        <vt:i4>1</vt:i4>
      </vt:variant>
      <vt:variant>
        <vt:lpstr>Заголовки слайдов</vt:lpstr>
      </vt:variant>
      <vt:variant>
        <vt:i4>35</vt:i4>
      </vt:variant>
    </vt:vector>
  </HeadingPairs>
  <TitlesOfParts>
    <vt:vector size="51" baseType="lpstr">
      <vt:lpstr>Arial</vt:lpstr>
      <vt:lpstr>Calibri</vt:lpstr>
      <vt:lpstr>Consolas</vt:lpstr>
      <vt:lpstr>Courier New</vt:lpstr>
      <vt:lpstr>Droid Sans Mono</vt:lpstr>
      <vt:lpstr>euclid_circular_a</vt:lpstr>
      <vt:lpstr>Impact</vt:lpstr>
      <vt:lpstr>Lora</vt:lpstr>
      <vt:lpstr>Segoe UI</vt:lpstr>
      <vt:lpstr>SFMono-Regular</vt:lpstr>
      <vt:lpstr>source sans pro</vt:lpstr>
      <vt:lpstr>Tahoma</vt:lpstr>
      <vt:lpstr>Times New Roman</vt:lpstr>
      <vt:lpstr>Verdana</vt:lpstr>
      <vt:lpstr>Wingdings</vt:lpstr>
      <vt:lpstr>Главное мероприятие</vt:lpstr>
      <vt:lpstr>Презентация PowerPoint</vt:lpstr>
      <vt:lpstr>Object oriented programming </vt:lpstr>
      <vt:lpstr>Object oriented programming  </vt:lpstr>
      <vt:lpstr>Object oriented programming  </vt:lpstr>
      <vt:lpstr>Principles of oop  </vt:lpstr>
      <vt:lpstr>Principles of oop  </vt:lpstr>
      <vt:lpstr>oop languages </vt:lpstr>
      <vt:lpstr>Python oop languages </vt:lpstr>
      <vt:lpstr>OBJECT ORIENTED PROGRAMMING (OOP)  </vt:lpstr>
      <vt:lpstr>Python classes  </vt:lpstr>
      <vt:lpstr>Python object </vt:lpstr>
      <vt:lpstr>Object methods</vt:lpstr>
      <vt:lpstr>"Implicit" Parameter (self)</vt:lpstr>
      <vt:lpstr>Презентация PowerPoint</vt:lpstr>
      <vt:lpstr>calling methods</vt:lpstr>
      <vt:lpstr>Conctructor</vt:lpstr>
      <vt:lpstr>Презентация PowerPoint</vt:lpstr>
      <vt:lpstr>Презентация PowerPoint</vt:lpstr>
      <vt:lpstr>The self Parameter</vt:lpstr>
      <vt:lpstr>Modify Object Properties </vt:lpstr>
      <vt:lpstr>Delete Object Properties</vt:lpstr>
      <vt:lpstr>Delete Objects</vt:lpstr>
      <vt:lpstr>The pass Statement</vt:lpstr>
      <vt:lpstr>Python Inheritance</vt:lpstr>
      <vt:lpstr>Create a parent class</vt:lpstr>
      <vt:lpstr>Create a child class</vt:lpstr>
      <vt:lpstr>Create a child class</vt:lpstr>
      <vt:lpstr>Use the super() Function</vt:lpstr>
      <vt:lpstr>Add Properties</vt:lpstr>
      <vt:lpstr>Use of Inheritance in Python</vt:lpstr>
      <vt:lpstr>Encapsulation</vt:lpstr>
      <vt:lpstr>Презентация PowerPoint</vt:lpstr>
      <vt:lpstr>Polymorphism</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Aizhan</dc:creator>
  <cp:lastModifiedBy>Aizhan Altaibek</cp:lastModifiedBy>
  <cp:revision>127</cp:revision>
  <dcterms:created xsi:type="dcterms:W3CDTF">2020-09-30T20:41:39Z</dcterms:created>
  <dcterms:modified xsi:type="dcterms:W3CDTF">2020-11-12T08:47:02Z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2015-12-17T00:00:00Z</vt:filetime>
  </property>
  <property fmtid="{D5CDD505-2E9C-101B-9397-08002B2CF9AE}" pid="3" name="LastSaved">
    <vt:filetime>2020-09-30T00:00:00Z</vt:filetime>
  </property>
  <property fmtid="{D5CDD505-2E9C-101B-9397-08002B2CF9AE}" pid="4" name="ContentTypeId">
    <vt:lpwstr>0x0101000CA7EA6C9C1E874F95C7C2F57596412B</vt:lpwstr>
  </property>
</Properties>
</file>