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2">
            <a:hueOff val="-202083"/>
            <a:satOff val="17755"/>
            <a:lumOff val="-16089"/>
          </a:schemeClr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z-test" id="{0386D471-FA56-4D02-9902-B22D3BF1191E}">
          <p14:sldIdLst>
            <p14:sldId id="257"/>
          </p14:sldIdLst>
        </p14:section>
        <p14:section name="Bayesian t-test" id="{E2A22CF9-7A63-4FF4-846A-D8FAD262D2C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ezge Feride" initials="OF" lastIdx="1" clrIdx="0">
    <p:extLst>
      <p:ext uri="{19B8F6BF-5375-455C-9EA6-DF929625EA0E}">
        <p15:presenceInfo xmlns:p15="http://schemas.microsoft.com/office/powerpoint/2012/main" userId="e50a994d82f3f2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31" d="100"/>
          <a:sy n="31" d="100"/>
        </p:scale>
        <p:origin x="832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700"/>
            </a:lvl1pPr>
          </a:lstStyle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dirty="0"/>
              <a:t>appear</a:t>
            </a:r>
            <a:r>
              <a:rPr lang="de-DE" dirty="0"/>
              <a:t>s</a:t>
            </a:r>
            <a:r>
              <a:rPr dirty="0"/>
              <a:t> in chapter 10.3.2</a:t>
            </a:r>
            <a:r>
              <a:rPr lang="de-DE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700"/>
            </a:lvl1pPr>
          </a:lstStyle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dirty="0"/>
              <a:t>appear</a:t>
            </a:r>
            <a:r>
              <a:rPr lang="de-DE" dirty="0"/>
              <a:t>s</a:t>
            </a:r>
            <a:r>
              <a:rPr dirty="0"/>
              <a:t> in chapter 12.1.2</a:t>
            </a:r>
            <a:r>
              <a:rPr lang="de-DE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577850">
              <a:lnSpc>
                <a:spcPct val="100000"/>
              </a:lnSpc>
              <a:spcBef>
                <a:spcPts val="0"/>
              </a:spcBef>
              <a:buSzTx/>
              <a:buNone/>
              <a:defRPr sz="3639" b="1">
                <a:solidFill>
                  <a:srgbClr val="707070"/>
                </a:solidFill>
              </a:defRPr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ild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ild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Agenda-Themen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474747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Kreis"/>
          <p:cNvSpPr/>
          <p:nvPr/>
        </p:nvSpPr>
        <p:spPr>
          <a:xfrm>
            <a:off x="6827542" y="9788392"/>
            <a:ext cx="2161253" cy="216125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Kreis"/>
          <p:cNvSpPr/>
          <p:nvPr/>
        </p:nvSpPr>
        <p:spPr>
          <a:xfrm>
            <a:off x="6955668" y="9916519"/>
            <a:ext cx="1905001" cy="1905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Gleichung"/>
              <p:cNvSpPr txBox="1"/>
              <p:nvPr/>
            </p:nvSpPr>
            <p:spPr>
              <a:xfrm>
                <a:off x="7616374" y="10062207"/>
                <a:ext cx="418313" cy="5570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86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74" y="10062207"/>
                <a:ext cx="418313" cy="557023"/>
              </a:xfrm>
              <a:prstGeom prst="rect">
                <a:avLst/>
              </a:prstGeom>
              <a:blipFill>
                <a:blip r:embed="rId3"/>
                <a:stretch>
                  <a:fillRect r="-23188" b="-912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Linie"/>
          <p:cNvSpPr/>
          <p:nvPr/>
        </p:nvSpPr>
        <p:spPr>
          <a:xfrm flipH="1" flipV="1">
            <a:off x="4971289" y="2624914"/>
            <a:ext cx="2126795" cy="2613456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88" name="Pfeil 10"/>
          <p:cNvSpPr/>
          <p:nvPr/>
        </p:nvSpPr>
        <p:spPr>
          <a:xfrm rot="3000846">
            <a:off x="6949813" y="5131071"/>
            <a:ext cx="388619" cy="316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Linie"/>
          <p:cNvSpPr/>
          <p:nvPr/>
        </p:nvSpPr>
        <p:spPr>
          <a:xfrm flipV="1">
            <a:off x="7825532" y="7434565"/>
            <a:ext cx="1" cy="2191407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0" name="Pfeil 10"/>
          <p:cNvSpPr/>
          <p:nvPr/>
        </p:nvSpPr>
        <p:spPr>
          <a:xfrm rot="5400000">
            <a:off x="7623785" y="9432090"/>
            <a:ext cx="403496" cy="328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Gleichung"/>
              <p:cNvSpPr txBox="1"/>
              <p:nvPr/>
            </p:nvSpPr>
            <p:spPr>
              <a:xfrm>
                <a:off x="13283066" y="1008147"/>
                <a:ext cx="7911625" cy="106420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89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89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89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89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890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91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066" y="1008147"/>
                <a:ext cx="7911625" cy="1064202"/>
              </a:xfrm>
              <a:prstGeom prst="rect">
                <a:avLst/>
              </a:prstGeom>
              <a:blipFill>
                <a:blip r:embed="rId4"/>
                <a:stretch>
                  <a:fillRect r="-8937" b="-26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Gleichung"/>
              <p:cNvSpPr txBox="1"/>
              <p:nvPr/>
            </p:nvSpPr>
            <p:spPr>
              <a:xfrm>
                <a:off x="13508935" y="2865126"/>
                <a:ext cx="5507886" cy="33396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00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00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0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sz="10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0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sz="10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sz="10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sz="100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92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935" y="2865126"/>
                <a:ext cx="5507886" cy="3339656"/>
              </a:xfrm>
              <a:prstGeom prst="rect">
                <a:avLst/>
              </a:prstGeom>
              <a:blipFill>
                <a:blip r:embed="rId5"/>
                <a:stretch>
                  <a:fillRect r="-5531" b="-146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Kreis"/>
          <p:cNvSpPr/>
          <p:nvPr/>
        </p:nvSpPr>
        <p:spPr>
          <a:xfrm>
            <a:off x="6744906" y="459621"/>
            <a:ext cx="2161253" cy="2161254"/>
          </a:xfrm>
          <a:prstGeom prst="ellipse">
            <a:avLst/>
          </a:prstGeom>
          <a:solidFill>
            <a:srgbClr val="D6D6D6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Kreis"/>
          <p:cNvSpPr/>
          <p:nvPr/>
        </p:nvSpPr>
        <p:spPr>
          <a:xfrm>
            <a:off x="6873032" y="587747"/>
            <a:ext cx="1905001" cy="1905001"/>
          </a:xfrm>
          <a:prstGeom prst="ellipse">
            <a:avLst/>
          </a:prstGeom>
          <a:solidFill>
            <a:srgbClr val="D6D6D6"/>
          </a:solidFill>
          <a:ln w="76200" cap="rnd">
            <a:solidFill>
              <a:srgbClr val="70707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Gleichung"/>
              <p:cNvSpPr txBox="1"/>
              <p:nvPr/>
            </p:nvSpPr>
            <p:spPr>
              <a:xfrm>
                <a:off x="7553046" y="871947"/>
                <a:ext cx="544971" cy="6683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3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sz="83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95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046" y="871947"/>
                <a:ext cx="544971" cy="668300"/>
              </a:xfrm>
              <a:prstGeom prst="rect">
                <a:avLst/>
              </a:prstGeom>
              <a:blipFill>
                <a:blip r:embed="rId6"/>
                <a:stretch>
                  <a:fillRect r="-4494" b="-8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O"/>
          <p:cNvSpPr/>
          <p:nvPr/>
        </p:nvSpPr>
        <p:spPr>
          <a:xfrm>
            <a:off x="3890662" y="459621"/>
            <a:ext cx="2161254" cy="2161254"/>
          </a:xfrm>
          <a:prstGeom prst="ellipse">
            <a:avLst/>
          </a:prstGeom>
          <a:solidFill>
            <a:srgbClr val="D6D6D6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>
            <a:lvl1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Gleichung"/>
              <p:cNvSpPr txBox="1"/>
              <p:nvPr/>
            </p:nvSpPr>
            <p:spPr>
              <a:xfrm>
                <a:off x="4676766" y="817424"/>
                <a:ext cx="551562" cy="4805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97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66" y="817424"/>
                <a:ext cx="551562" cy="480569"/>
              </a:xfrm>
              <a:prstGeom prst="rect">
                <a:avLst/>
              </a:prstGeom>
              <a:blipFill>
                <a:blip r:embed="rId7"/>
                <a:stretch>
                  <a:fillRect r="-14286" b="-1227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Kreis"/>
          <p:cNvSpPr/>
          <p:nvPr/>
        </p:nvSpPr>
        <p:spPr>
          <a:xfrm>
            <a:off x="6744906" y="5260914"/>
            <a:ext cx="2161253" cy="216125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leichung"/>
              <p:cNvSpPr txBox="1"/>
              <p:nvPr/>
            </p:nvSpPr>
            <p:spPr>
              <a:xfrm>
                <a:off x="7416467" y="5540497"/>
                <a:ext cx="681550" cy="7640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99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67" y="5540497"/>
                <a:ext cx="681550" cy="764017"/>
              </a:xfrm>
              <a:prstGeom prst="rect">
                <a:avLst/>
              </a:prstGeom>
              <a:blipFill>
                <a:blip r:embed="rId8"/>
                <a:stretch>
                  <a:fillRect r="-21622" b="-704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Linie"/>
          <p:cNvSpPr/>
          <p:nvPr/>
        </p:nvSpPr>
        <p:spPr>
          <a:xfrm flipV="1">
            <a:off x="7825532" y="2661909"/>
            <a:ext cx="1" cy="2191407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01" name="Pfeil 10"/>
          <p:cNvSpPr/>
          <p:nvPr/>
        </p:nvSpPr>
        <p:spPr>
          <a:xfrm rot="5400000">
            <a:off x="7623785" y="4882708"/>
            <a:ext cx="403496" cy="328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Quadrat"/>
          <p:cNvSpPr/>
          <p:nvPr/>
        </p:nvSpPr>
        <p:spPr>
          <a:xfrm>
            <a:off x="3879858" y="5250110"/>
            <a:ext cx="2182863" cy="2182863"/>
          </a:xfrm>
          <a:prstGeom prst="rect">
            <a:avLst/>
          </a:prstGeom>
          <a:solidFill>
            <a:srgbClr val="D6D6D6"/>
          </a:solidFill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leichung"/>
              <p:cNvSpPr txBox="1"/>
              <p:nvPr/>
            </p:nvSpPr>
            <p:spPr>
              <a:xfrm>
                <a:off x="4544064" y="5631327"/>
                <a:ext cx="816967" cy="73068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203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64" y="5631327"/>
                <a:ext cx="816967" cy="730683"/>
              </a:xfrm>
              <a:prstGeom prst="rect">
                <a:avLst/>
              </a:prstGeom>
              <a:blipFill>
                <a:blip r:embed="rId9"/>
                <a:stretch>
                  <a:fillRect b="-4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Linie"/>
          <p:cNvSpPr/>
          <p:nvPr/>
        </p:nvSpPr>
        <p:spPr>
          <a:xfrm flipH="1" flipV="1">
            <a:off x="4971289" y="7441946"/>
            <a:ext cx="2126796" cy="2496989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05" name="Pfeil 10"/>
          <p:cNvSpPr/>
          <p:nvPr/>
        </p:nvSpPr>
        <p:spPr>
          <a:xfrm rot="3000846">
            <a:off x="6886217" y="9761462"/>
            <a:ext cx="388618" cy="316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Abgerundetes Rechteck"/>
          <p:cNvSpPr/>
          <p:nvPr/>
        </p:nvSpPr>
        <p:spPr>
          <a:xfrm>
            <a:off x="13508935" y="7346022"/>
            <a:ext cx="9283101" cy="3894535"/>
          </a:xfrm>
          <a:prstGeom prst="roundRect">
            <a:avLst>
              <a:gd name="adj" fmla="val 10000"/>
            </a:avLst>
          </a:prstGeom>
          <a:solidFill>
            <a:srgbClr val="D6D6D6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Gleichung"/>
              <p:cNvSpPr txBox="1"/>
              <p:nvPr/>
            </p:nvSpPr>
            <p:spPr>
              <a:xfrm>
                <a:off x="14071788" y="9268279"/>
                <a:ext cx="6334179" cy="83103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7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7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7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sz="7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sz="7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207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788" y="9268279"/>
                <a:ext cx="6334179" cy="831038"/>
              </a:xfrm>
              <a:prstGeom prst="rect">
                <a:avLst/>
              </a:prstGeom>
              <a:blipFill>
                <a:blip r:embed="rId10"/>
                <a:stretch>
                  <a:fillRect r="-7411" b="-386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Sampling distribution:"/>
          <p:cNvSpPr txBox="1"/>
          <p:nvPr/>
        </p:nvSpPr>
        <p:spPr>
          <a:xfrm>
            <a:off x="13839874" y="8102458"/>
            <a:ext cx="9220974" cy="85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l">
              <a:lnSpc>
                <a:spcPct val="80000"/>
              </a:lnSpc>
              <a:defRPr sz="5700" spc="-114">
                <a:solidFill>
                  <a:srgbClr val="707070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b="1" dirty="0"/>
              <a:t>Sampling distribution: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eis"/>
          <p:cNvSpPr/>
          <p:nvPr/>
        </p:nvSpPr>
        <p:spPr>
          <a:xfrm rot="21502399">
            <a:off x="3989306" y="9360965"/>
            <a:ext cx="2186053" cy="2186053"/>
          </a:xfrm>
          <a:prstGeom prst="ellipse">
            <a:avLst/>
          </a:prstGeom>
          <a:solidFill>
            <a:srgbClr val="D6D6D6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leichung"/>
              <p:cNvSpPr txBox="1"/>
              <p:nvPr/>
            </p:nvSpPr>
            <p:spPr>
              <a:xfrm>
                <a:off x="4452183" y="9507298"/>
                <a:ext cx="1066005" cy="7640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52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3" y="9507298"/>
                <a:ext cx="1066005" cy="764017"/>
              </a:xfrm>
              <a:prstGeom prst="rect">
                <a:avLst/>
              </a:prstGeom>
              <a:blipFill>
                <a:blip r:embed="rId3"/>
                <a:stretch>
                  <a:fillRect r="-20000" b="-696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Kreis"/>
          <p:cNvSpPr/>
          <p:nvPr/>
        </p:nvSpPr>
        <p:spPr>
          <a:xfrm>
            <a:off x="9614590" y="9364074"/>
            <a:ext cx="2161254" cy="2161254"/>
          </a:xfrm>
          <a:prstGeom prst="ellipse">
            <a:avLst/>
          </a:prstGeom>
          <a:solidFill>
            <a:srgbClr val="D6D6D6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Gleichung"/>
              <p:cNvSpPr txBox="1"/>
              <p:nvPr/>
            </p:nvSpPr>
            <p:spPr>
              <a:xfrm>
                <a:off x="10025652" y="9539522"/>
                <a:ext cx="1077636" cy="9160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86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54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52" y="9539522"/>
                <a:ext cx="1077636" cy="916007"/>
              </a:xfrm>
              <a:prstGeom prst="rect">
                <a:avLst/>
              </a:prstGeom>
              <a:blipFill>
                <a:blip r:embed="rId4"/>
                <a:stretch>
                  <a:fillRect r="-29545" b="-5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inie"/>
          <p:cNvSpPr/>
          <p:nvPr/>
        </p:nvSpPr>
        <p:spPr>
          <a:xfrm flipV="1">
            <a:off x="10627273" y="4441648"/>
            <a:ext cx="1" cy="4666230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56" name="Pfeil 10"/>
          <p:cNvSpPr/>
          <p:nvPr/>
        </p:nvSpPr>
        <p:spPr>
          <a:xfrm rot="5400000">
            <a:off x="10432733" y="9005429"/>
            <a:ext cx="399358" cy="3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Linie"/>
          <p:cNvSpPr/>
          <p:nvPr/>
        </p:nvSpPr>
        <p:spPr>
          <a:xfrm flipV="1">
            <a:off x="4971289" y="4564400"/>
            <a:ext cx="1" cy="4420727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58" name="Pfeil 10"/>
          <p:cNvSpPr/>
          <p:nvPr/>
        </p:nvSpPr>
        <p:spPr>
          <a:xfrm rot="5400000">
            <a:off x="4776690" y="9005429"/>
            <a:ext cx="399358" cy="3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Linie"/>
          <p:cNvSpPr/>
          <p:nvPr/>
        </p:nvSpPr>
        <p:spPr>
          <a:xfrm flipH="1" flipV="1">
            <a:off x="5301645" y="4523769"/>
            <a:ext cx="4351833" cy="4867768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60" name="Linie"/>
          <p:cNvSpPr/>
          <p:nvPr/>
        </p:nvSpPr>
        <p:spPr>
          <a:xfrm flipV="1">
            <a:off x="6120958" y="4298067"/>
            <a:ext cx="4233744" cy="5119866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61" name="Pfeil 10"/>
          <p:cNvSpPr/>
          <p:nvPr/>
        </p:nvSpPr>
        <p:spPr>
          <a:xfrm rot="7701509">
            <a:off x="5828912" y="9394221"/>
            <a:ext cx="383366" cy="311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Pfeil 10"/>
          <p:cNvSpPr/>
          <p:nvPr/>
        </p:nvSpPr>
        <p:spPr>
          <a:xfrm rot="3000846">
            <a:off x="9572552" y="9368732"/>
            <a:ext cx="388618" cy="316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Linie"/>
          <p:cNvSpPr/>
          <p:nvPr/>
        </p:nvSpPr>
        <p:spPr>
          <a:xfrm flipV="1">
            <a:off x="5536688" y="5916778"/>
            <a:ext cx="1717359" cy="3269894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64" name="Linie"/>
          <p:cNvSpPr/>
          <p:nvPr/>
        </p:nvSpPr>
        <p:spPr>
          <a:xfrm flipH="1" flipV="1">
            <a:off x="8450966" y="5980051"/>
            <a:ext cx="1707517" cy="3262434"/>
          </a:xfrm>
          <a:prstGeom prst="line">
            <a:avLst/>
          </a:prstGeom>
          <a:ln w="76200">
            <a:solidFill>
              <a:srgbClr val="70707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65" name="Pfeil 10"/>
          <p:cNvSpPr/>
          <p:nvPr/>
        </p:nvSpPr>
        <p:spPr>
          <a:xfrm rot="6998599">
            <a:off x="5310690" y="9108836"/>
            <a:ext cx="377345" cy="30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Pfeil 10"/>
          <p:cNvSpPr/>
          <p:nvPr/>
        </p:nvSpPr>
        <p:spPr>
          <a:xfrm rot="3804686">
            <a:off x="9960314" y="9090344"/>
            <a:ext cx="402193" cy="32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21600"/>
                </a:moveTo>
                <a:lnTo>
                  <a:pt x="7428" y="17713"/>
                </a:lnTo>
                <a:lnTo>
                  <a:pt x="12357" y="13281"/>
                </a:lnTo>
                <a:lnTo>
                  <a:pt x="0" y="13281"/>
                </a:lnTo>
                <a:lnTo>
                  <a:pt x="0" y="8313"/>
                </a:lnTo>
                <a:lnTo>
                  <a:pt x="12286" y="8313"/>
                </a:lnTo>
                <a:lnTo>
                  <a:pt x="7418" y="3875"/>
                </a:lnTo>
                <a:lnTo>
                  <a:pt x="9755" y="0"/>
                </a:lnTo>
                <a:lnTo>
                  <a:pt x="21600" y="10797"/>
                </a:lnTo>
                <a:lnTo>
                  <a:pt x="9745" y="21600"/>
                </a:lnTo>
                <a:close/>
              </a:path>
            </a:pathLst>
          </a:custGeom>
          <a:solidFill>
            <a:srgbClr val="7070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PRIORS"/>
          <p:cNvSpPr txBox="1"/>
          <p:nvPr/>
        </p:nvSpPr>
        <p:spPr>
          <a:xfrm>
            <a:off x="11861265" y="1089909"/>
            <a:ext cx="596889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leichung"/>
              <p:cNvSpPr txBox="1"/>
              <p:nvPr/>
            </p:nvSpPr>
            <p:spPr>
              <a:xfrm>
                <a:off x="13944415" y="2071384"/>
                <a:ext cx="7184973" cy="72258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(−∞,∞)</m:t>
                      </m:r>
                    </m:oMath>
                  </m:oMathPara>
                </a14:m>
                <a:endParaRPr sz="6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68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415" y="2071384"/>
                <a:ext cx="7184973" cy="722580"/>
              </a:xfrm>
              <a:prstGeom prst="rect">
                <a:avLst/>
              </a:prstGeom>
              <a:blipFill>
                <a:blip r:embed="rId5"/>
                <a:stretch>
                  <a:fillRect r="-1527" b="-355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KELIHOOD"/>
          <p:cNvSpPr txBox="1"/>
          <p:nvPr/>
        </p:nvSpPr>
        <p:spPr>
          <a:xfrm>
            <a:off x="12547678" y="6795435"/>
            <a:ext cx="596889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Gleichung"/>
              <p:cNvSpPr txBox="1"/>
              <p:nvPr/>
            </p:nvSpPr>
            <p:spPr>
              <a:xfrm>
                <a:off x="13944415" y="3261125"/>
                <a:ext cx="5771033" cy="7652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6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0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415" y="3261125"/>
                <a:ext cx="5771033" cy="765269"/>
              </a:xfrm>
              <a:prstGeom prst="rect">
                <a:avLst/>
              </a:prstGeom>
              <a:blipFill>
                <a:blip r:embed="rId6"/>
                <a:stretch>
                  <a:fillRect r="-8870" b="-2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Gleichung"/>
              <p:cNvSpPr txBox="1"/>
              <p:nvPr/>
            </p:nvSpPr>
            <p:spPr>
              <a:xfrm>
                <a:off x="13944415" y="4353318"/>
                <a:ext cx="3003749" cy="17418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sz="6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1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415" y="4353318"/>
                <a:ext cx="3003749" cy="1741832"/>
              </a:xfrm>
              <a:prstGeom prst="rect">
                <a:avLst/>
              </a:prstGeom>
              <a:blipFill>
                <a:blip r:embed="rId7"/>
                <a:stretch>
                  <a:fillRect r="-6288" b="-52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Gleichung"/>
              <p:cNvSpPr txBox="1"/>
              <p:nvPr/>
            </p:nvSpPr>
            <p:spPr>
              <a:xfrm>
                <a:off x="14086550" y="7368633"/>
                <a:ext cx="8803321" cy="1726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6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2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550" y="7368633"/>
                <a:ext cx="8803321" cy="1726388"/>
              </a:xfrm>
              <a:prstGeom prst="rect">
                <a:avLst/>
              </a:prstGeom>
              <a:blipFill>
                <a:blip r:embed="rId8"/>
                <a:stretch>
                  <a:fillRect r="-9072" b="-70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leichung"/>
              <p:cNvSpPr txBox="1"/>
              <p:nvPr/>
            </p:nvSpPr>
            <p:spPr>
              <a:xfrm>
                <a:off x="14072323" y="9542801"/>
                <a:ext cx="8803321" cy="17263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64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64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6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3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323" y="9542801"/>
                <a:ext cx="8803321" cy="1726389"/>
              </a:xfrm>
              <a:prstGeom prst="rect">
                <a:avLst/>
              </a:prstGeom>
              <a:blipFill>
                <a:blip r:embed="rId9"/>
                <a:stretch>
                  <a:fillRect r="-10035" b="-704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Gleichung"/>
              <p:cNvSpPr txBox="1"/>
              <p:nvPr/>
            </p:nvSpPr>
            <p:spPr>
              <a:xfrm>
                <a:off x="14028185" y="11825872"/>
                <a:ext cx="9332170" cy="8002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520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de-DE" sz="52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52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DE" sz="52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52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 sz="52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52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4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185" y="11825872"/>
                <a:ext cx="9332170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Kreis"/>
          <p:cNvSpPr/>
          <p:nvPr/>
        </p:nvSpPr>
        <p:spPr>
          <a:xfrm>
            <a:off x="9551785" y="2432674"/>
            <a:ext cx="2161254" cy="216125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leichung"/>
              <p:cNvSpPr txBox="1"/>
              <p:nvPr/>
            </p:nvSpPr>
            <p:spPr>
              <a:xfrm>
                <a:off x="10334149" y="2902730"/>
                <a:ext cx="460642" cy="7167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3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sz="83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6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149" y="2902730"/>
                <a:ext cx="460642" cy="716789"/>
              </a:xfrm>
              <a:prstGeom prst="rect">
                <a:avLst/>
              </a:prstGeom>
              <a:blipFill>
                <a:blip r:embed="rId11"/>
                <a:stretch>
                  <a:fillRect r="-21053" b="-4406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"/>
          <p:cNvSpPr/>
          <p:nvPr/>
        </p:nvSpPr>
        <p:spPr>
          <a:xfrm>
            <a:off x="4001706" y="2432674"/>
            <a:ext cx="2161253" cy="216125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>
            <a:lvl1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Gleichung"/>
              <p:cNvSpPr txBox="1"/>
              <p:nvPr/>
            </p:nvSpPr>
            <p:spPr>
              <a:xfrm>
                <a:off x="4799997" y="2765450"/>
                <a:ext cx="564669" cy="6924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78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997" y="2765450"/>
                <a:ext cx="564669" cy="692456"/>
              </a:xfrm>
              <a:prstGeom prst="rect">
                <a:avLst/>
              </a:prstGeom>
              <a:blipFill>
                <a:blip r:embed="rId12"/>
                <a:stretch>
                  <a:fillRect r="-4301" b="-849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Kreis"/>
          <p:cNvSpPr/>
          <p:nvPr/>
        </p:nvSpPr>
        <p:spPr>
          <a:xfrm>
            <a:off x="6718655" y="4058492"/>
            <a:ext cx="2161253" cy="216125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70707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leichung"/>
              <p:cNvSpPr txBox="1"/>
              <p:nvPr/>
            </p:nvSpPr>
            <p:spPr>
              <a:xfrm>
                <a:off x="7477561" y="4380046"/>
                <a:ext cx="551562" cy="4805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86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sz="86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180" name="Gleichu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61" y="4380046"/>
                <a:ext cx="551562" cy="480569"/>
              </a:xfrm>
              <a:prstGeom prst="rect">
                <a:avLst/>
              </a:prstGeom>
              <a:blipFill>
                <a:blip r:embed="rId13"/>
                <a:stretch>
                  <a:fillRect r="-15556" b="-12435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AB8E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2">
                <a:hueOff val="-202083"/>
                <a:satOff val="17755"/>
                <a:lumOff val="-16089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2">
                <a:hueOff val="-202083"/>
                <a:satOff val="17755"/>
                <a:lumOff val="-16089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Benutzerdefiniert</PresentationFormat>
  <Paragraphs>24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Cambria Math</vt:lpstr>
      <vt:lpstr>Futura Bold</vt:lpstr>
      <vt:lpstr>Helvetica Neue</vt:lpstr>
      <vt:lpstr>Helvetica Neue Medium</vt:lpstr>
      <vt:lpstr>21_BasicWhite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Oezge Feride</dc:creator>
  <cp:lastModifiedBy>Oezge Feride</cp:lastModifiedBy>
  <cp:revision>3</cp:revision>
  <dcterms:modified xsi:type="dcterms:W3CDTF">2020-11-07T01:21:12Z</dcterms:modified>
</cp:coreProperties>
</file>