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346F4-9503-405B-9B8C-10745DC55D33}" type="datetimeFigureOut">
              <a:rPr lang="de-DE" smtClean="0"/>
              <a:t>11.03.2014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CB93B-6CF8-4AA6-8F78-A043DC277F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7063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A8D80-A0CD-4FF7-81FC-4BC9A28A0860}" type="datetimeFigureOut">
              <a:rPr lang="de-DE" smtClean="0"/>
              <a:t>11.03.2014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79A64-BBDD-4308-A3D4-CFAA395B3F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7958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9A64-BBDD-4308-A3D4-CFAA395B3F1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6864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9A64-BBDD-4308-A3D4-CFAA395B3F1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591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12.03.2014</a:t>
            </a:r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6908-54F3-426F-8B6A-90C6231E09C1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12.03.2014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6908-54F3-426F-8B6A-90C6231E09C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12.03.2014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6908-54F3-426F-8B6A-90C6231E09C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12.03.2014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6908-54F3-426F-8B6A-90C6231E09C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12.03.2014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F0F6908-54F3-426F-8B6A-90C6231E09C1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12.03.2014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6908-54F3-426F-8B6A-90C6231E09C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12.03.2014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6908-54F3-426F-8B6A-90C6231E09C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12.03.2014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6908-54F3-426F-8B6A-90C6231E09C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12.03.2014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6908-54F3-426F-8B6A-90C6231E09C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12.03.2014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6908-54F3-426F-8B6A-90C6231E09C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12.03.2014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6908-54F3-426F-8B6A-90C6231E09C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de-DE" smtClean="0"/>
              <a:t>12.03.2014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F0F6908-54F3-426F-8B6A-90C6231E09C1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SCRUM</a:t>
            </a:r>
            <a:br>
              <a:rPr lang="de-DE" dirty="0" smtClean="0"/>
            </a:br>
            <a:r>
              <a:rPr lang="de-DE" dirty="0" smtClean="0"/>
              <a:t>Gruppe 26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43608" y="4005064"/>
            <a:ext cx="6172200" cy="1440160"/>
          </a:xfrm>
        </p:spPr>
        <p:txBody>
          <a:bodyPr>
            <a:normAutofit fontScale="62500" lnSpcReduction="20000"/>
          </a:bodyPr>
          <a:lstStyle/>
          <a:p>
            <a:r>
              <a:rPr lang="de-DE" sz="4100" b="1" u="sng" dirty="0" err="1" smtClean="0"/>
              <a:t>Tung</a:t>
            </a:r>
            <a:r>
              <a:rPr lang="de-DE" sz="4100" b="1" u="sng" dirty="0" smtClean="0"/>
              <a:t> Nguyen Minh</a:t>
            </a:r>
          </a:p>
          <a:p>
            <a:r>
              <a:rPr lang="de-DE" sz="4100" b="1" u="sng" dirty="0" err="1" smtClean="0"/>
              <a:t>Junlin</a:t>
            </a:r>
            <a:r>
              <a:rPr lang="de-DE" sz="4100" b="1" u="sng" dirty="0" smtClean="0"/>
              <a:t> Huang</a:t>
            </a:r>
          </a:p>
          <a:p>
            <a:endParaRPr lang="de-DE" sz="3200" dirty="0"/>
          </a:p>
          <a:p>
            <a:r>
              <a:rPr lang="de-DE" sz="3200" dirty="0" smtClean="0"/>
              <a:t>Christoph Kepler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12.03.2014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6908-54F3-426F-8B6A-90C6231E09C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31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Geschafft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Schnittstelle auf Roboter übertragen</a:t>
            </a:r>
          </a:p>
          <a:p>
            <a:r>
              <a:rPr lang="de-DE" dirty="0" smtClean="0"/>
              <a:t>Testläufe mit Roboter in kleinen Labyrinth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12.03.2014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6908-54F3-426F-8B6A-90C6231E09C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27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Schnittstelle noch nicht perfekt</a:t>
            </a:r>
          </a:p>
          <a:p>
            <a:r>
              <a:rPr lang="de-DE" dirty="0" smtClean="0"/>
              <a:t>Roboter hat den Labyrinth noch nicht geschafft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12.03.2014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6908-54F3-426F-8B6A-90C6231E09C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98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Vorhaben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Schnittstelle perfekt machen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12.03.2014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6908-54F3-426F-8B6A-90C6231E09C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160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45</Words>
  <Application>Microsoft Office PowerPoint</Application>
  <PresentationFormat>Bildschirmpräsentation (4:3)</PresentationFormat>
  <Paragraphs>23</Paragraphs>
  <Slides>4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Ananke</vt:lpstr>
      <vt:lpstr>SCRUM Gruppe 26</vt:lpstr>
      <vt:lpstr>Geschafft</vt:lpstr>
      <vt:lpstr>Probleme</vt:lpstr>
      <vt:lpstr>Vorhaben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Gruppe 26</dc:title>
  <dc:creator>Mungi</dc:creator>
  <cp:lastModifiedBy>Mungi</cp:lastModifiedBy>
  <cp:revision>2</cp:revision>
  <dcterms:created xsi:type="dcterms:W3CDTF">2014-03-11T21:27:04Z</dcterms:created>
  <dcterms:modified xsi:type="dcterms:W3CDTF">2014-03-11T21:43:05Z</dcterms:modified>
</cp:coreProperties>
</file>