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A641D-E9BC-4F49-BC85-72625599EA0F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23A377-95D6-449C-972B-3572C174F54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uyen\Desktop\461354166_d4512cea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99392"/>
            <a:ext cx="9554135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6139" y="3717032"/>
            <a:ext cx="6400800" cy="1752600"/>
          </a:xfrm>
          <a:solidFill>
            <a:schemeClr val="bg1">
              <a:lumMod val="95000"/>
              <a:lumOff val="5000"/>
            </a:schemeClr>
          </a:solidFill>
        </p:spPr>
        <p:txBody>
          <a:bodyPr/>
          <a:lstStyle/>
          <a:p>
            <a:r>
              <a:rPr lang="de-DE" dirty="0" smtClean="0"/>
              <a:t>SCRUM</a:t>
            </a:r>
          </a:p>
          <a:p>
            <a:r>
              <a:rPr lang="de-DE" dirty="0" err="1" smtClean="0"/>
              <a:t>Robolab</a:t>
            </a:r>
            <a:r>
              <a:rPr lang="de-DE" dirty="0" smtClean="0"/>
              <a:t> Tag 1</a:t>
            </a:r>
          </a:p>
          <a:p>
            <a:r>
              <a:rPr lang="de-DE" dirty="0" smtClean="0"/>
              <a:t>Gruppe 26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1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 geschafft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 des Roboter</a:t>
            </a:r>
          </a:p>
          <a:p>
            <a:r>
              <a:rPr lang="de-DE" dirty="0"/>
              <a:t>t</a:t>
            </a:r>
            <a:r>
              <a:rPr lang="de-DE" dirty="0" smtClean="0"/>
              <a:t>esten der Funktionsfähigkeit des Roboter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7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Roboter	</a:t>
            </a:r>
          </a:p>
          <a:p>
            <a:pPr lvl="1"/>
            <a:r>
              <a:rPr lang="de-DE" dirty="0" smtClean="0"/>
              <a:t>Die Länge</a:t>
            </a:r>
          </a:p>
          <a:p>
            <a:pPr lvl="1"/>
            <a:r>
              <a:rPr lang="de-DE" dirty="0" smtClean="0"/>
              <a:t>Gewichtsverlagerung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</a:p>
          <a:p>
            <a:r>
              <a:rPr lang="de-DE" dirty="0" smtClean="0"/>
              <a:t>Mit notwendige Programer vertraut machen</a:t>
            </a:r>
          </a:p>
          <a:p>
            <a:r>
              <a:rPr lang="de-DE" dirty="0" smtClean="0"/>
              <a:t>Algorithmen und Strukturen festlegen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5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http://www.evirtual.unsl.edu.ar/boletin/boletin7-2013/files/2013/06/461354166_d4512ceabd.jpg</a:t>
            </a:r>
          </a:p>
        </p:txBody>
      </p:sp>
    </p:spTree>
    <p:extLst>
      <p:ext uri="{BB962C8B-B14F-4D97-AF65-F5344CB8AC3E}">
        <p14:creationId xmlns:p14="http://schemas.microsoft.com/office/powerpoint/2010/main" val="8501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33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Ananke</vt:lpstr>
      <vt:lpstr>PowerPoint-Präsentation</vt:lpstr>
      <vt:lpstr>Bisher geschafft</vt:lpstr>
      <vt:lpstr>Probleme</vt:lpstr>
      <vt:lpstr>Vorhaben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Mungi</dc:creator>
  <cp:lastModifiedBy>Mungi</cp:lastModifiedBy>
  <cp:revision>5</cp:revision>
  <dcterms:created xsi:type="dcterms:W3CDTF">2014-03-03T19:13:50Z</dcterms:created>
  <dcterms:modified xsi:type="dcterms:W3CDTF">2014-03-03T20:31:02Z</dcterms:modified>
</cp:coreProperties>
</file>