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2819400" y="3230463"/>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err="1">
                <a:latin typeface="Congenial Black" panose="02000000000000000000" pitchFamily="2" charset="0"/>
                <a:ea typeface="Congenial Black" panose="02000000000000000000" pitchFamily="2" charset="0"/>
                <a:cs typeface="Forte Forward" pitchFamily="2" charset="0"/>
              </a:rPr>
              <a:t>ARAVINDHAN</a:t>
            </a:r>
            <a:r>
              <a:rPr lang="en-IN" altLang="en-IN" b="1" i="1" dirty="0">
                <a:latin typeface="Congenial Black" panose="02000000000000000000" pitchFamily="2" charset="0"/>
                <a:ea typeface="Congenial Black" panose="02000000000000000000" pitchFamily="2" charset="0"/>
                <a:cs typeface="Forte Forward" pitchFamily="2" charset="0"/>
              </a:rPr>
              <a:t> M</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a:t>
            </a:r>
            <a:r>
              <a:rPr lang="en-IN" altLang="en-IN" b="1" i="1" dirty="0">
                <a:latin typeface="Congenial Black" panose="02000000000000000000" pitchFamily="2" charset="0"/>
                <a:ea typeface="Congenial Black" panose="02000000000000000000" pitchFamily="2" charset="0"/>
                <a:cs typeface="Forte Forward" pitchFamily="2" charset="0"/>
              </a:rPr>
              <a:t>312204011,1967264F378C616A3234D71FD39DBE34</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8</cp:revision>
  <dcterms:created xsi:type="dcterms:W3CDTF">2024-03-24T03:07:22Z</dcterms:created>
  <dcterms:modified xsi:type="dcterms:W3CDTF">2024-09-11T07:03:29Z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