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86" r:id="rId7"/>
    <p:sldId id="294" r:id="rId8"/>
    <p:sldId id="297" r:id="rId9"/>
    <p:sldId id="298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FF"/>
    <a:srgbClr val="44546A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03-Aug-24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03-Aug-24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80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2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76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7" y="1588048"/>
            <a:ext cx="7384027" cy="18409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68FF"/>
                </a:solidFill>
              </a:rPr>
              <a:t>I GYM</a:t>
            </a:r>
            <a:br>
              <a:rPr lang="en-US" dirty="0"/>
            </a:br>
            <a:r>
              <a:rPr lang="en-US" dirty="0">
                <a:solidFill>
                  <a:srgbClr val="44546A"/>
                </a:solidFill>
              </a:rPr>
              <a:t>Project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A31BB-43F2-0EC1-E4D2-856B6B6B021D}"/>
              </a:ext>
            </a:extLst>
          </p:cNvPr>
          <p:cNvSpPr txBox="1"/>
          <p:nvPr/>
        </p:nvSpPr>
        <p:spPr>
          <a:xfrm>
            <a:off x="7880557" y="5048537"/>
            <a:ext cx="31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8FF"/>
                </a:solidFill>
                <a:latin typeface="Tenorite"/>
                <a:ea typeface="+mj-ea"/>
                <a:cs typeface="+mj-cs"/>
              </a:rPr>
              <a:t>ICT HUB </a:t>
            </a:r>
          </a:p>
          <a:p>
            <a:pPr algn="ctr"/>
            <a:r>
              <a:rPr lang="en-US" sz="2800" b="1" dirty="0">
                <a:solidFill>
                  <a:srgbClr val="0068FF"/>
                </a:solidFill>
                <a:latin typeface="Tenorite"/>
                <a:ea typeface="+mj-ea"/>
                <a:cs typeface="+mj-cs"/>
              </a:rPr>
              <a:t>Web Development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859A2-65BB-AD4A-E168-C3FA2A95A905}"/>
              </a:ext>
            </a:extLst>
          </p:cNvPr>
          <p:cNvSpPr txBox="1"/>
          <p:nvPr/>
        </p:nvSpPr>
        <p:spPr>
          <a:xfrm>
            <a:off x="8662219" y="6095432"/>
            <a:ext cx="2497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July 2024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4F6F0-79AA-E5BF-8000-F50CDC54C74B}"/>
              </a:ext>
            </a:extLst>
          </p:cNvPr>
          <p:cNvSpPr txBox="1"/>
          <p:nvPr/>
        </p:nvSpPr>
        <p:spPr>
          <a:xfrm>
            <a:off x="3079954" y="4548736"/>
            <a:ext cx="3465872" cy="223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1900" b="1" dirty="0">
                <a:solidFill>
                  <a:srgbClr val="0068FF"/>
                </a:solidFill>
              </a:rPr>
              <a:t>Group E</a:t>
            </a:r>
            <a:endParaRPr lang="en-US" sz="1900" b="1" dirty="0">
              <a:solidFill>
                <a:srgbClr val="44546A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>
                <a:solidFill>
                  <a:srgbClr val="44546A"/>
                </a:solidFill>
              </a:rPr>
              <a:t>Mohamed </a:t>
            </a:r>
            <a:r>
              <a:rPr lang="en-US" sz="1900" b="1" dirty="0" err="1">
                <a:solidFill>
                  <a:srgbClr val="44546A"/>
                </a:solidFill>
              </a:rPr>
              <a:t>Amgad</a:t>
            </a:r>
            <a:endParaRPr lang="en-US" sz="1900" b="1" dirty="0">
              <a:solidFill>
                <a:srgbClr val="44546A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>
                <a:solidFill>
                  <a:srgbClr val="44546A"/>
                </a:solidFill>
              </a:rPr>
              <a:t>Marwan Lotfy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err="1">
                <a:solidFill>
                  <a:srgbClr val="44546A"/>
                </a:solidFill>
              </a:rPr>
              <a:t>Alhussien</a:t>
            </a:r>
            <a:r>
              <a:rPr lang="en-US" sz="1900" b="1" dirty="0">
                <a:solidFill>
                  <a:srgbClr val="44546A"/>
                </a:solidFill>
              </a:rPr>
              <a:t> Ali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>
                <a:solidFill>
                  <a:srgbClr val="44546A"/>
                </a:solidFill>
              </a:rPr>
              <a:t>Khaled Waleed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549" y="816985"/>
            <a:ext cx="4740490" cy="8238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000" dirty="0">
                <a:solidFill>
                  <a:srgbClr val="0068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48" y="1902908"/>
            <a:ext cx="9779182" cy="336681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sz="2400" dirty="0">
                <a:solidFill>
                  <a:srgbClr val="44546A"/>
                </a:solidFill>
              </a:rPr>
              <a:t>In today's digital age, effective management tools are crucial for the success of any business especially in the fitness industry, we developed using HTML and CSS a website for a gym management system called </a:t>
            </a:r>
            <a:r>
              <a:rPr lang="en-US" sz="2400" dirty="0">
                <a:solidFill>
                  <a:srgbClr val="0068FF"/>
                </a:solidFill>
              </a:rPr>
              <a:t>I GYM </a:t>
            </a:r>
            <a:r>
              <a:rPr lang="en-US" sz="2400" dirty="0">
                <a:solidFill>
                  <a:srgbClr val="44546A"/>
                </a:solidFill>
              </a:rPr>
              <a:t>which is an app for desktop and mobile phones, the website aims to revolutionize how gyms operate, offering seamless management solutions tailored to enhance efficiency, member experience, and administrative ease.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806" y="245806"/>
            <a:ext cx="3564194" cy="89965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chemeClr val="accent1"/>
                </a:solidFill>
              </a:rPr>
              <a:t>Section 1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rgbClr val="44546A"/>
                </a:solidFill>
              </a:rPr>
              <a:t>Marwan Lotfy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1D93E1-3815-7E19-AC74-7AADA07C1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" t="1269" r="5893" b="3663"/>
          <a:stretch/>
        </p:blipFill>
        <p:spPr>
          <a:xfrm>
            <a:off x="8046143" y="61450"/>
            <a:ext cx="4077031" cy="6735097"/>
          </a:xfrm>
          <a:prstGeom prst="rect">
            <a:avLst/>
          </a:prstGeom>
          <a:ln w="12700">
            <a:solidFill>
              <a:srgbClr val="0068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B672F-C159-1C00-1F57-73BB099B258A}"/>
              </a:ext>
            </a:extLst>
          </p:cNvPr>
          <p:cNvSpPr txBox="1"/>
          <p:nvPr/>
        </p:nvSpPr>
        <p:spPr>
          <a:xfrm>
            <a:off x="2531806" y="1843950"/>
            <a:ext cx="47981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4546A"/>
                </a:solidFill>
              </a:rPr>
              <a:t>This section consists of :-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8FF"/>
                </a:solidFill>
              </a:rPr>
              <a:t>The Website Logo.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8FF"/>
                </a:solidFill>
              </a:rPr>
              <a:t>Navigation Bar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8FF"/>
                </a:solidFill>
              </a:rPr>
              <a:t>3 buttons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8FF"/>
                </a:solidFill>
              </a:rPr>
              <a:t>Screenshots of the app interface in desktop and mobile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3C36EF5-C0AC-0446-D43A-B2C5989FFCDA}"/>
              </a:ext>
            </a:extLst>
          </p:cNvPr>
          <p:cNvSpPr txBox="1"/>
          <p:nvPr/>
        </p:nvSpPr>
        <p:spPr>
          <a:xfrm>
            <a:off x="843116" y="0"/>
            <a:ext cx="42475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68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Section 2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68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Mohamed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Amgad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CAEF1-0CC4-D900-3801-D84D824B6BCC}"/>
              </a:ext>
            </a:extLst>
          </p:cNvPr>
          <p:cNvSpPr txBox="1"/>
          <p:nvPr/>
        </p:nvSpPr>
        <p:spPr>
          <a:xfrm>
            <a:off x="211394" y="1475057"/>
            <a:ext cx="5510980" cy="2810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This section consists of :-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8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68FF"/>
                </a:solidFill>
                <a:latin typeface="Tenorite"/>
              </a:rPr>
              <a:t>Desktop and mobile screenshots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8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of the app </a:t>
            </a:r>
            <a:r>
              <a:rPr lang="en-US" sz="2000" dirty="0">
                <a:solidFill>
                  <a:srgbClr val="0068FF"/>
                </a:solidFill>
                <a:latin typeface="Tenorite"/>
              </a:rPr>
              <a:t>payment interface including transactions.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8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Mobile app screenshots of Trainers and Trainees interfaces which help both in their needs.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B34AEB4-EE73-1B9F-7AB7-66663C788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936" y="4657751"/>
            <a:ext cx="3678476" cy="2116789"/>
          </a:xfrm>
          <a:prstGeom prst="rect">
            <a:avLst/>
          </a:prstGeom>
          <a:ln w="12700">
            <a:solidFill>
              <a:srgbClr val="0068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C0BB55C9-05F2-A47A-D410-D13C0E17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261" y="2219923"/>
            <a:ext cx="4309506" cy="2319834"/>
          </a:xfrm>
          <a:prstGeom prst="rect">
            <a:avLst/>
          </a:prstGeom>
          <a:ln w="12700">
            <a:solidFill>
              <a:srgbClr val="0068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diagram of a fitness app&#10;&#10;Description automatically generated">
            <a:extLst>
              <a:ext uri="{FF2B5EF4-FFF2-40B4-BE49-F238E27FC236}">
                <a16:creationId xmlns:a16="http://schemas.microsoft.com/office/drawing/2014/main" id="{D72157EC-986D-21F8-07C4-A7A52439A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191" y="56234"/>
            <a:ext cx="4706991" cy="2045695"/>
          </a:xfrm>
          <a:prstGeom prst="rect">
            <a:avLst/>
          </a:prstGeom>
          <a:ln w="12700">
            <a:solidFill>
              <a:srgbClr val="0068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661B26-F886-857E-33CF-107C759AE5FB}"/>
              </a:ext>
            </a:extLst>
          </p:cNvPr>
          <p:cNvSpPr txBox="1"/>
          <p:nvPr/>
        </p:nvSpPr>
        <p:spPr>
          <a:xfrm>
            <a:off x="363794" y="0"/>
            <a:ext cx="4444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68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Section 3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68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Alhussien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Ali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A1717A9F-AB5F-B5F6-25F7-5E63D246A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8" t="2117" r="8795"/>
          <a:stretch/>
        </p:blipFill>
        <p:spPr>
          <a:xfrm>
            <a:off x="8900868" y="3356769"/>
            <a:ext cx="3047382" cy="3168859"/>
          </a:xfrm>
          <a:prstGeom prst="rect">
            <a:avLst/>
          </a:prstGeom>
          <a:ln w="12700">
            <a:solidFill>
              <a:srgbClr val="0068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F3D121-D1F8-351A-D29E-2F0452B51548}"/>
              </a:ext>
            </a:extLst>
          </p:cNvPr>
          <p:cNvSpPr txBox="1"/>
          <p:nvPr/>
        </p:nvSpPr>
        <p:spPr>
          <a:xfrm>
            <a:off x="497764" y="1641767"/>
            <a:ext cx="4176240" cy="2810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This section consists of :-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8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8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Some information about the app and a list of its benefits.</a:t>
            </a:r>
            <a:endParaRPr lang="en-US" sz="2000" dirty="0">
              <a:solidFill>
                <a:srgbClr val="0068FF"/>
              </a:solidFill>
              <a:latin typeface="Tenorite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68FF"/>
                </a:solidFill>
                <a:latin typeface="Tenorite"/>
              </a:rPr>
              <a:t>4 Subscription plans represented in card slider method.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8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book a demo section at the end.</a:t>
            </a:r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2E705A24-8845-3F2A-B4B0-886F6F720F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76"/>
          <a:stretch/>
        </p:blipFill>
        <p:spPr>
          <a:xfrm>
            <a:off x="8575042" y="75274"/>
            <a:ext cx="3531141" cy="2971621"/>
          </a:xfrm>
          <a:prstGeom prst="rect">
            <a:avLst/>
          </a:prstGeom>
          <a:ln>
            <a:solidFill>
              <a:srgbClr val="0068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ellphone with text and blue stars&#10;&#10;Description automatically generated">
            <a:extLst>
              <a:ext uri="{FF2B5EF4-FFF2-40B4-BE49-F238E27FC236}">
                <a16:creationId xmlns:a16="http://schemas.microsoft.com/office/drawing/2014/main" id="{2FFAAF8F-1082-8D31-A491-0274A59388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520"/>
          <a:stretch/>
        </p:blipFill>
        <p:spPr>
          <a:xfrm>
            <a:off x="5631270" y="3226196"/>
            <a:ext cx="3047382" cy="3430006"/>
          </a:xfrm>
          <a:prstGeom prst="rect">
            <a:avLst/>
          </a:prstGeom>
          <a:ln>
            <a:solidFill>
              <a:srgbClr val="0068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8297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661B26-F886-857E-33CF-107C759AE5FB}"/>
              </a:ext>
            </a:extLst>
          </p:cNvPr>
          <p:cNvSpPr txBox="1"/>
          <p:nvPr/>
        </p:nvSpPr>
        <p:spPr>
          <a:xfrm>
            <a:off x="363794" y="0"/>
            <a:ext cx="4444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68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Section 4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68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Khaled Waleed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3D121-D1F8-351A-D29E-2F0452B51548}"/>
              </a:ext>
            </a:extLst>
          </p:cNvPr>
          <p:cNvSpPr txBox="1"/>
          <p:nvPr/>
        </p:nvSpPr>
        <p:spPr>
          <a:xfrm>
            <a:off x="897821" y="1323439"/>
            <a:ext cx="3910153" cy="442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This section consists of :-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rgbClr val="0068FF"/>
                </a:solidFill>
                <a:latin typeface="Tenorite"/>
              </a:rPr>
              <a:t>Customer reviews represented in a card slider method.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rgbClr val="0068FF"/>
                </a:solidFill>
                <a:latin typeface="Tenorite"/>
              </a:rPr>
              <a:t>Contact us form.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rgbClr val="0068FF"/>
                </a:solidFill>
                <a:latin typeface="Tenorite"/>
              </a:rPr>
              <a:t>About section includes contact information like e-mail and phone number in addition to some social media links.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rgbClr val="0068FF"/>
                </a:solidFill>
                <a:latin typeface="Tenorite"/>
              </a:rPr>
              <a:t>Footer at the end of the web page.</a:t>
            </a:r>
          </a:p>
        </p:txBody>
      </p:sp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3F5A0DB2-F280-EC19-4A7E-D121871DA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854" y="79192"/>
            <a:ext cx="3832570" cy="6665737"/>
          </a:xfrm>
          <a:prstGeom prst="rect">
            <a:avLst/>
          </a:prstGeom>
          <a:ln w="12700">
            <a:solidFill>
              <a:srgbClr val="0068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564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794" y="2721077"/>
            <a:ext cx="4886631" cy="14158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8000" dirty="0">
                <a:solidFill>
                  <a:srgbClr val="0068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158</TotalTime>
  <Words>257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I GYM Project Presentation</vt:lpstr>
      <vt:lpstr>Introduction</vt:lpstr>
      <vt:lpstr>Section 1 Marwan Lotfy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Marawan208100</dc:creator>
  <cp:lastModifiedBy>Marawan208100</cp:lastModifiedBy>
  <cp:revision>10</cp:revision>
  <dcterms:created xsi:type="dcterms:W3CDTF">2024-07-29T09:13:53Z</dcterms:created>
  <dcterms:modified xsi:type="dcterms:W3CDTF">2024-08-03T14:47:43Z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