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Lst>
  <p:sldSz cy="21383625" cx="15119350"/>
  <p:notesSz cx="6858000" cy="9144000"/>
  <p:embeddedFontLst>
    <p:embeddedFont>
      <p:font typeface="Roboto"/>
      <p:regular r:id="rId6"/>
      <p:bold r:id="rId7"/>
      <p:italic r:id="rId8"/>
      <p:boldItalic r:id="rId9"/>
    </p:embeddedFon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sp>
        <p:nvSpPr>
          <p:cNvPr id="12" name="Google Shape;12;p2"/>
          <p:cNvSpPr/>
          <p:nvPr/>
        </p:nvSpPr>
        <p:spPr>
          <a:xfrm>
            <a:off x="0" y="0"/>
            <a:ext cx="15119350" cy="3609474"/>
          </a:xfrm>
          <a:prstGeom prst="rect">
            <a:avLst/>
          </a:prstGeom>
          <a:solidFill>
            <a:srgbClr val="903D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
          <p:cNvSpPr/>
          <p:nvPr/>
        </p:nvSpPr>
        <p:spPr>
          <a:xfrm>
            <a:off x="659916" y="512075"/>
            <a:ext cx="4623766" cy="2585323"/>
          </a:xfrm>
          <a:prstGeom prst="rect">
            <a:avLst/>
          </a:prstGeom>
          <a:noFill/>
          <a:ln>
            <a:noFill/>
          </a:ln>
          <a:effectLst>
            <a:outerShdw rotWithShape="0" algn="tl" dir="2700000" dist="127000">
              <a:schemeClr val="dk1">
                <a:alpha val="89803"/>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MY" sz="5400" u="none" cap="none" strike="noStrike">
                <a:solidFill>
                  <a:schemeClr val="lt1"/>
                </a:solidFill>
                <a:latin typeface="Arial Black"/>
                <a:ea typeface="Arial Black"/>
                <a:cs typeface="Arial Black"/>
                <a:sym typeface="Arial Black"/>
              </a:rPr>
              <a:t>CAPSTONE </a:t>
            </a:r>
            <a:endParaRPr/>
          </a:p>
          <a:p>
            <a:pPr indent="0" lvl="0" marL="0" marR="0" rtl="0" algn="l">
              <a:spcBef>
                <a:spcPts val="0"/>
              </a:spcBef>
              <a:spcAft>
                <a:spcPts val="0"/>
              </a:spcAft>
              <a:buNone/>
            </a:pPr>
            <a:r>
              <a:rPr lang="en-MY" sz="5400">
                <a:solidFill>
                  <a:schemeClr val="lt1"/>
                </a:solidFill>
                <a:latin typeface="Arial Black"/>
                <a:ea typeface="Arial Black"/>
                <a:cs typeface="Arial Black"/>
                <a:sym typeface="Arial Black"/>
              </a:rPr>
              <a:t>PROJECT</a:t>
            </a:r>
            <a:endParaRPr/>
          </a:p>
          <a:p>
            <a:pPr indent="0" lvl="0" marL="0" marR="0" rtl="0" algn="l">
              <a:spcBef>
                <a:spcPts val="0"/>
              </a:spcBef>
              <a:spcAft>
                <a:spcPts val="0"/>
              </a:spcAft>
              <a:buNone/>
            </a:pPr>
            <a:r>
              <a:rPr lang="en-MY" sz="5400">
                <a:solidFill>
                  <a:schemeClr val="lt1"/>
                </a:solidFill>
                <a:latin typeface="Arial Black"/>
                <a:ea typeface="Arial Black"/>
                <a:cs typeface="Arial Black"/>
                <a:sym typeface="Arial Black"/>
              </a:rPr>
              <a:t>SHOWCASE</a:t>
            </a:r>
            <a:endParaRPr/>
          </a:p>
        </p:txBody>
      </p:sp>
      <p:sp>
        <p:nvSpPr>
          <p:cNvPr id="14" name="Google Shape;14;p2"/>
          <p:cNvSpPr/>
          <p:nvPr/>
        </p:nvSpPr>
        <p:spPr>
          <a:xfrm>
            <a:off x="5727032" y="312821"/>
            <a:ext cx="8951494" cy="3007895"/>
          </a:xfrm>
          <a:prstGeom prst="roundRect">
            <a:avLst>
              <a:gd fmla="val 16667" name="adj"/>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 name="Google Shape;15;p2"/>
          <p:cNvPicPr preferRelativeResize="0"/>
          <p:nvPr/>
        </p:nvPicPr>
        <p:blipFill rotWithShape="1">
          <a:blip r:embed="rId2">
            <a:alphaModFix/>
          </a:blip>
          <a:srcRect b="0" l="86937" r="0" t="90592"/>
          <a:stretch/>
        </p:blipFill>
        <p:spPr>
          <a:xfrm>
            <a:off x="12725506" y="19659599"/>
            <a:ext cx="2393844" cy="1724025"/>
          </a:xfrm>
          <a:prstGeom prst="rect">
            <a:avLst/>
          </a:prstGeom>
          <a:noFill/>
          <a:ln>
            <a:noFill/>
          </a:ln>
        </p:spPr>
      </p:pic>
      <p:pic>
        <p:nvPicPr>
          <p:cNvPr id="16" name="Google Shape;16;p2"/>
          <p:cNvPicPr preferRelativeResize="0"/>
          <p:nvPr/>
        </p:nvPicPr>
        <p:blipFill rotWithShape="1">
          <a:blip r:embed="rId3">
            <a:alphaModFix/>
          </a:blip>
          <a:srcRect b="0" l="0" r="0" t="0"/>
          <a:stretch/>
        </p:blipFill>
        <p:spPr>
          <a:xfrm>
            <a:off x="0" y="20050125"/>
            <a:ext cx="8572500" cy="1333500"/>
          </a:xfrm>
          <a:prstGeom prst="rect">
            <a:avLst/>
          </a:prstGeom>
          <a:noFill/>
          <a:ln>
            <a:noFill/>
          </a:ln>
        </p:spPr>
      </p:pic>
      <p:sp>
        <p:nvSpPr>
          <p:cNvPr id="17" name="Google Shape;17;p2"/>
          <p:cNvSpPr txBox="1"/>
          <p:nvPr>
            <p:ph type="title"/>
          </p:nvPr>
        </p:nvSpPr>
        <p:spPr>
          <a:xfrm>
            <a:off x="5943598" y="512075"/>
            <a:ext cx="8515836" cy="1534295"/>
          </a:xfrm>
          <a:prstGeom prst="rect">
            <a:avLst/>
          </a:prstGeom>
          <a:noFill/>
          <a:ln>
            <a:noFill/>
          </a:ln>
          <a:effectLst>
            <a:outerShdw blurRad="50800" rotWithShape="0" algn="ctr" dir="2700000" dist="63500">
              <a:schemeClr val="dk1"/>
            </a:outerShdw>
          </a:effectLst>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b="1"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5943600" y="2046371"/>
            <a:ext cx="8515350" cy="682792"/>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0"/>
              </a:spcBef>
              <a:spcAft>
                <a:spcPts val="0"/>
              </a:spcAft>
              <a:buClr>
                <a:schemeClr val="lt1"/>
              </a:buClr>
              <a:buSzPts val="1600"/>
              <a:buFont typeface="Arial"/>
              <a:buNone/>
              <a:defRPr b="1" sz="1600">
                <a:solidFill>
                  <a:schemeClr val="lt1"/>
                </a:solidFill>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19" name="Google Shape;19;p2"/>
          <p:cNvSpPr txBox="1"/>
          <p:nvPr>
            <p:ph idx="2" type="body"/>
          </p:nvPr>
        </p:nvSpPr>
        <p:spPr>
          <a:xfrm>
            <a:off x="5943598" y="2737185"/>
            <a:ext cx="8515350" cy="4762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654"/>
              </a:spcBef>
              <a:spcAft>
                <a:spcPts val="0"/>
              </a:spcAft>
              <a:buClr>
                <a:schemeClr val="lt1"/>
              </a:buClr>
              <a:buSzPts val="1600"/>
              <a:buNone/>
              <a:defRPr b="1" sz="1600">
                <a:solidFill>
                  <a:schemeClr val="lt1"/>
                </a:solidFill>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20" name="Google Shape;20;p2"/>
          <p:cNvSpPr/>
          <p:nvPr/>
        </p:nvSpPr>
        <p:spPr>
          <a:xfrm>
            <a:off x="0" y="17302885"/>
            <a:ext cx="15119350" cy="2720418"/>
          </a:xfrm>
          <a:prstGeom prst="rect">
            <a:avLst/>
          </a:prstGeom>
          <a:solidFill>
            <a:srgbClr val="D85C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 name="Google Shape;21;p2"/>
          <p:cNvSpPr/>
          <p:nvPr/>
        </p:nvSpPr>
        <p:spPr>
          <a:xfrm>
            <a:off x="7559675" y="3633537"/>
            <a:ext cx="7559675" cy="13634504"/>
          </a:xfrm>
          <a:prstGeom prst="rect">
            <a:avLst/>
          </a:prstGeom>
          <a:solidFill>
            <a:srgbClr val="FEB1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 name="Google Shape;22;p2"/>
          <p:cNvSpPr/>
          <p:nvPr/>
        </p:nvSpPr>
        <p:spPr>
          <a:xfrm>
            <a:off x="0" y="10691811"/>
            <a:ext cx="7559675" cy="6584251"/>
          </a:xfrm>
          <a:prstGeom prst="rect">
            <a:avLst/>
          </a:prstGeom>
          <a:solidFill>
            <a:srgbClr val="FFE4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 name="Google Shape;23;p2"/>
          <p:cNvCxnSpPr/>
          <p:nvPr/>
        </p:nvCxnSpPr>
        <p:spPr>
          <a:xfrm>
            <a:off x="-80211" y="3593432"/>
            <a:ext cx="15199561" cy="40105"/>
          </a:xfrm>
          <a:prstGeom prst="straightConnector1">
            <a:avLst/>
          </a:prstGeom>
          <a:noFill/>
          <a:ln cap="flat" cmpd="sng" w="76200">
            <a:solidFill>
              <a:schemeClr val="accent2"/>
            </a:solidFill>
            <a:prstDash val="solid"/>
            <a:miter lim="800000"/>
            <a:headEnd len="sm" w="sm" type="none"/>
            <a:tailEnd len="sm" w="sm" type="none"/>
          </a:ln>
        </p:spPr>
      </p:cxnSp>
      <p:cxnSp>
        <p:nvCxnSpPr>
          <p:cNvPr id="24" name="Google Shape;24;p2"/>
          <p:cNvCxnSpPr/>
          <p:nvPr/>
        </p:nvCxnSpPr>
        <p:spPr>
          <a:xfrm>
            <a:off x="7559675" y="3633537"/>
            <a:ext cx="0" cy="13642525"/>
          </a:xfrm>
          <a:prstGeom prst="straightConnector1">
            <a:avLst/>
          </a:prstGeom>
          <a:noFill/>
          <a:ln cap="flat" cmpd="sng" w="76200">
            <a:solidFill>
              <a:schemeClr val="accent2"/>
            </a:solidFill>
            <a:prstDash val="solid"/>
            <a:miter lim="800000"/>
            <a:headEnd len="sm" w="sm" type="none"/>
            <a:tailEnd len="sm" w="sm" type="none"/>
          </a:ln>
        </p:spPr>
      </p:cxnSp>
      <p:cxnSp>
        <p:nvCxnSpPr>
          <p:cNvPr id="25" name="Google Shape;25;p2"/>
          <p:cNvCxnSpPr/>
          <p:nvPr/>
        </p:nvCxnSpPr>
        <p:spPr>
          <a:xfrm>
            <a:off x="-40106" y="17268041"/>
            <a:ext cx="15199561" cy="40105"/>
          </a:xfrm>
          <a:prstGeom prst="straightConnector1">
            <a:avLst/>
          </a:prstGeom>
          <a:noFill/>
          <a:ln cap="flat" cmpd="sng" w="76200">
            <a:solidFill>
              <a:schemeClr val="accent2"/>
            </a:solidFill>
            <a:prstDash val="solid"/>
            <a:miter lim="800000"/>
            <a:headEnd len="sm" w="sm" type="none"/>
            <a:tailEnd len="sm" w="sm" type="none"/>
          </a:ln>
        </p:spPr>
      </p:cxnSp>
      <p:cxnSp>
        <p:nvCxnSpPr>
          <p:cNvPr id="26" name="Google Shape;26;p2"/>
          <p:cNvCxnSpPr/>
          <p:nvPr/>
        </p:nvCxnSpPr>
        <p:spPr>
          <a:xfrm>
            <a:off x="-80211" y="10691811"/>
            <a:ext cx="7639885" cy="0"/>
          </a:xfrm>
          <a:prstGeom prst="straightConnector1">
            <a:avLst/>
          </a:prstGeom>
          <a:noFill/>
          <a:ln cap="flat" cmpd="sng" w="76200">
            <a:solidFill>
              <a:schemeClr val="accent2"/>
            </a:solidFill>
            <a:prstDash val="solid"/>
            <a:miter lim="800000"/>
            <a:headEnd len="sm" w="sm" type="none"/>
            <a:tailEnd len="sm" w="sm" type="none"/>
          </a:ln>
        </p:spPr>
      </p:cxnSp>
      <p:sp>
        <p:nvSpPr>
          <p:cNvPr id="27" name="Google Shape;27;p2"/>
          <p:cNvSpPr txBox="1"/>
          <p:nvPr/>
        </p:nvSpPr>
        <p:spPr>
          <a:xfrm>
            <a:off x="0" y="17310906"/>
            <a:ext cx="75596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2000">
                <a:solidFill>
                  <a:schemeClr val="dk1"/>
                </a:solidFill>
                <a:latin typeface="Arial"/>
                <a:ea typeface="Arial"/>
                <a:cs typeface="Arial"/>
                <a:sym typeface="Arial"/>
              </a:rPr>
              <a:t>CONTRIBUTION TO SOCIETY AND ENVIRONMENT</a:t>
            </a:r>
            <a:endParaRPr/>
          </a:p>
        </p:txBody>
      </p:sp>
      <p:sp>
        <p:nvSpPr>
          <p:cNvPr id="28" name="Google Shape;28;p2"/>
          <p:cNvSpPr txBox="1"/>
          <p:nvPr>
            <p:ph idx="3" type="body"/>
          </p:nvPr>
        </p:nvSpPr>
        <p:spPr>
          <a:xfrm>
            <a:off x="136525" y="17789526"/>
            <a:ext cx="14846300" cy="207336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29" name="Google Shape;29;p2"/>
          <p:cNvSpPr txBox="1"/>
          <p:nvPr/>
        </p:nvSpPr>
        <p:spPr>
          <a:xfrm>
            <a:off x="7559666" y="10698581"/>
            <a:ext cx="75596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2000">
                <a:solidFill>
                  <a:schemeClr val="dk1"/>
                </a:solidFill>
                <a:latin typeface="Arial"/>
                <a:ea typeface="Arial"/>
                <a:cs typeface="Arial"/>
                <a:sym typeface="Arial"/>
              </a:rPr>
              <a:t>RESULTS AND DISCUSSIONS</a:t>
            </a:r>
            <a:endParaRPr/>
          </a:p>
        </p:txBody>
      </p:sp>
      <p:sp>
        <p:nvSpPr>
          <p:cNvPr id="30" name="Google Shape;30;p2"/>
          <p:cNvSpPr txBox="1"/>
          <p:nvPr/>
        </p:nvSpPr>
        <p:spPr>
          <a:xfrm>
            <a:off x="7559666" y="3626768"/>
            <a:ext cx="75596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2000">
                <a:solidFill>
                  <a:schemeClr val="dk1"/>
                </a:solidFill>
                <a:latin typeface="Arial"/>
                <a:ea typeface="Arial"/>
                <a:cs typeface="Arial"/>
                <a:sym typeface="Arial"/>
              </a:rPr>
              <a:t>RESEARCH METHODOLOGY</a:t>
            </a:r>
            <a:endParaRPr/>
          </a:p>
        </p:txBody>
      </p:sp>
      <p:sp>
        <p:nvSpPr>
          <p:cNvPr id="31" name="Google Shape;31;p2"/>
          <p:cNvSpPr txBox="1"/>
          <p:nvPr>
            <p:ph idx="4" type="body"/>
          </p:nvPr>
        </p:nvSpPr>
        <p:spPr>
          <a:xfrm>
            <a:off x="7579565" y="7407460"/>
            <a:ext cx="3708000" cy="3240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32" name="Google Shape;32;p2"/>
          <p:cNvSpPr txBox="1"/>
          <p:nvPr>
            <p:ph idx="5" type="body"/>
          </p:nvPr>
        </p:nvSpPr>
        <p:spPr>
          <a:xfrm>
            <a:off x="11411332" y="7406833"/>
            <a:ext cx="3708000" cy="3240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33" name="Google Shape;33;p2"/>
          <p:cNvSpPr txBox="1"/>
          <p:nvPr>
            <p:ph idx="6" type="body"/>
          </p:nvPr>
        </p:nvSpPr>
        <p:spPr>
          <a:xfrm>
            <a:off x="7579565" y="14406910"/>
            <a:ext cx="3708000" cy="28678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34" name="Google Shape;34;p2"/>
          <p:cNvSpPr txBox="1"/>
          <p:nvPr>
            <p:ph idx="7" type="body"/>
          </p:nvPr>
        </p:nvSpPr>
        <p:spPr>
          <a:xfrm>
            <a:off x="11411332" y="14407380"/>
            <a:ext cx="3708000" cy="28678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35" name="Google Shape;35;p2"/>
          <p:cNvSpPr/>
          <p:nvPr>
            <p:ph idx="8" type="pic"/>
          </p:nvPr>
        </p:nvSpPr>
        <p:spPr>
          <a:xfrm>
            <a:off x="7579565" y="4129571"/>
            <a:ext cx="3708000" cy="3211502"/>
          </a:xfrm>
          <a:prstGeom prst="rect">
            <a:avLst/>
          </a:prstGeom>
          <a:noFill/>
          <a:ln>
            <a:noFill/>
          </a:ln>
        </p:spPr>
      </p:sp>
      <p:sp>
        <p:nvSpPr>
          <p:cNvPr id="36" name="Google Shape;36;p2"/>
          <p:cNvSpPr/>
          <p:nvPr>
            <p:ph idx="9" type="pic"/>
          </p:nvPr>
        </p:nvSpPr>
        <p:spPr>
          <a:xfrm>
            <a:off x="11411350" y="4104774"/>
            <a:ext cx="3708000" cy="3240000"/>
          </a:xfrm>
          <a:prstGeom prst="rect">
            <a:avLst/>
          </a:prstGeom>
          <a:noFill/>
          <a:ln>
            <a:noFill/>
          </a:ln>
        </p:spPr>
      </p:sp>
      <p:sp>
        <p:nvSpPr>
          <p:cNvPr id="37" name="Google Shape;37;p2"/>
          <p:cNvSpPr/>
          <p:nvPr>
            <p:ph idx="13" type="pic"/>
          </p:nvPr>
        </p:nvSpPr>
        <p:spPr>
          <a:xfrm>
            <a:off x="7579547" y="11125042"/>
            <a:ext cx="3708000" cy="3240000"/>
          </a:xfrm>
          <a:prstGeom prst="rect">
            <a:avLst/>
          </a:prstGeom>
          <a:noFill/>
          <a:ln>
            <a:noFill/>
          </a:ln>
        </p:spPr>
      </p:sp>
      <p:sp>
        <p:nvSpPr>
          <p:cNvPr id="38" name="Google Shape;38;p2"/>
          <p:cNvSpPr/>
          <p:nvPr>
            <p:ph idx="14" type="pic"/>
          </p:nvPr>
        </p:nvSpPr>
        <p:spPr>
          <a:xfrm>
            <a:off x="11411332" y="11133036"/>
            <a:ext cx="3708000" cy="3240000"/>
          </a:xfrm>
          <a:prstGeom prst="rect">
            <a:avLst/>
          </a:prstGeom>
          <a:noFill/>
          <a:ln>
            <a:noFill/>
          </a:ln>
        </p:spPr>
      </p:sp>
      <p:sp>
        <p:nvSpPr>
          <p:cNvPr id="39" name="Google Shape;39;p2"/>
          <p:cNvSpPr txBox="1"/>
          <p:nvPr/>
        </p:nvSpPr>
        <p:spPr>
          <a:xfrm>
            <a:off x="19881" y="3629640"/>
            <a:ext cx="75596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2000">
                <a:solidFill>
                  <a:schemeClr val="dk1"/>
                </a:solidFill>
                <a:latin typeface="Arial"/>
                <a:ea typeface="Arial"/>
                <a:cs typeface="Arial"/>
                <a:sym typeface="Arial"/>
              </a:rPr>
              <a:t>INTRODUCTION</a:t>
            </a:r>
            <a:endParaRPr/>
          </a:p>
        </p:txBody>
      </p:sp>
      <p:sp>
        <p:nvSpPr>
          <p:cNvPr id="40" name="Google Shape;40;p2"/>
          <p:cNvSpPr txBox="1"/>
          <p:nvPr>
            <p:ph idx="15" type="body"/>
          </p:nvPr>
        </p:nvSpPr>
        <p:spPr>
          <a:xfrm>
            <a:off x="-1" y="4130044"/>
            <a:ext cx="7579547" cy="6553746"/>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41" name="Google Shape;41;p2"/>
          <p:cNvSpPr txBox="1"/>
          <p:nvPr/>
        </p:nvSpPr>
        <p:spPr>
          <a:xfrm>
            <a:off x="-9923" y="10683790"/>
            <a:ext cx="755966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1600">
                <a:solidFill>
                  <a:schemeClr val="dk1"/>
                </a:solidFill>
                <a:latin typeface="Arial"/>
                <a:ea typeface="Arial"/>
                <a:cs typeface="Arial"/>
                <a:sym typeface="Arial"/>
              </a:rPr>
              <a:t>CUSTOMER’S NEEDS ANALYSIS</a:t>
            </a:r>
            <a:endParaRPr/>
          </a:p>
        </p:txBody>
      </p:sp>
      <p:sp>
        <p:nvSpPr>
          <p:cNvPr id="42" name="Google Shape;42;p2"/>
          <p:cNvSpPr txBox="1"/>
          <p:nvPr/>
        </p:nvSpPr>
        <p:spPr>
          <a:xfrm>
            <a:off x="-9935" y="14107276"/>
            <a:ext cx="75596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MY" sz="2000">
                <a:solidFill>
                  <a:schemeClr val="dk1"/>
                </a:solidFill>
                <a:latin typeface="Arial"/>
                <a:ea typeface="Arial"/>
                <a:cs typeface="Arial"/>
                <a:sym typeface="Arial"/>
              </a:rPr>
              <a:t>CUSTOMER’S FEEDBACKS ANALYSIS</a:t>
            </a:r>
            <a:endParaRPr/>
          </a:p>
        </p:txBody>
      </p:sp>
      <p:sp>
        <p:nvSpPr>
          <p:cNvPr id="43" name="Google Shape;43;p2"/>
          <p:cNvSpPr/>
          <p:nvPr>
            <p:ph idx="16" type="pic"/>
          </p:nvPr>
        </p:nvSpPr>
        <p:spPr>
          <a:xfrm>
            <a:off x="19528" y="11104889"/>
            <a:ext cx="4284307" cy="3002386"/>
          </a:xfrm>
          <a:prstGeom prst="rect">
            <a:avLst/>
          </a:prstGeom>
          <a:noFill/>
          <a:ln>
            <a:noFill/>
          </a:ln>
        </p:spPr>
      </p:sp>
      <p:sp>
        <p:nvSpPr>
          <p:cNvPr id="44" name="Google Shape;44;p2"/>
          <p:cNvSpPr/>
          <p:nvPr>
            <p:ph idx="17" type="pic"/>
          </p:nvPr>
        </p:nvSpPr>
        <p:spPr>
          <a:xfrm>
            <a:off x="0" y="14534209"/>
            <a:ext cx="4303835" cy="2700000"/>
          </a:xfrm>
          <a:prstGeom prst="rect">
            <a:avLst/>
          </a:prstGeom>
          <a:noFill/>
          <a:ln>
            <a:noFill/>
          </a:ln>
        </p:spPr>
      </p:sp>
      <p:sp>
        <p:nvSpPr>
          <p:cNvPr id="45" name="Google Shape;45;p2"/>
          <p:cNvSpPr txBox="1"/>
          <p:nvPr>
            <p:ph idx="18" type="body"/>
          </p:nvPr>
        </p:nvSpPr>
        <p:spPr>
          <a:xfrm>
            <a:off x="4427621" y="11133035"/>
            <a:ext cx="3008260" cy="296473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46" name="Google Shape;46;p2"/>
          <p:cNvSpPr txBox="1"/>
          <p:nvPr>
            <p:ph idx="19" type="body"/>
          </p:nvPr>
        </p:nvSpPr>
        <p:spPr>
          <a:xfrm>
            <a:off x="4439468" y="14507386"/>
            <a:ext cx="3008260" cy="2733833"/>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654"/>
              </a:spcBef>
              <a:spcAft>
                <a:spcPts val="0"/>
              </a:spcAft>
              <a:buClr>
                <a:schemeClr val="dk1"/>
              </a:buClr>
              <a:buSzPts val="1600"/>
              <a:buChar char="•"/>
              <a:defRPr sz="1600">
                <a:latin typeface="Arial"/>
                <a:ea typeface="Arial"/>
                <a:cs typeface="Arial"/>
                <a:sym typeface="Arial"/>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sp>
        <p:nvSpPr>
          <p:cNvPr id="98" name="Google Shape;98;p11"/>
          <p:cNvSpPr txBox="1"/>
          <p:nvPr>
            <p:ph type="title"/>
          </p:nvPr>
        </p:nvSpPr>
        <p:spPr>
          <a:xfrm>
            <a:off x="1041425" y="1425575"/>
            <a:ext cx="4876384" cy="49895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p:nvPr>
            <p:ph idx="2" type="pic"/>
          </p:nvPr>
        </p:nvSpPr>
        <p:spPr>
          <a:xfrm>
            <a:off x="6427693" y="3078850"/>
            <a:ext cx="7654171" cy="15196234"/>
          </a:xfrm>
          <a:prstGeom prst="rect">
            <a:avLst/>
          </a:prstGeom>
          <a:noFill/>
          <a:ln>
            <a:noFill/>
          </a:ln>
        </p:spPr>
      </p:sp>
      <p:sp>
        <p:nvSpPr>
          <p:cNvPr id="100" name="Google Shape;100;p11"/>
          <p:cNvSpPr txBox="1"/>
          <p:nvPr>
            <p:ph idx="1" type="body"/>
          </p:nvPr>
        </p:nvSpPr>
        <p:spPr>
          <a:xfrm>
            <a:off x="1041425" y="6415088"/>
            <a:ext cx="4876384" cy="11884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654"/>
              </a:spcBef>
              <a:spcAft>
                <a:spcPts val="0"/>
              </a:spcAft>
              <a:buClr>
                <a:schemeClr val="dk1"/>
              </a:buClr>
              <a:buSzPts val="2646"/>
              <a:buNone/>
              <a:defRPr sz="2646"/>
            </a:lvl1pPr>
            <a:lvl2pPr indent="-228600" lvl="1" marL="914400" algn="l">
              <a:lnSpc>
                <a:spcPct val="90000"/>
              </a:lnSpc>
              <a:spcBef>
                <a:spcPts val="827"/>
              </a:spcBef>
              <a:spcAft>
                <a:spcPts val="0"/>
              </a:spcAft>
              <a:buClr>
                <a:schemeClr val="dk1"/>
              </a:buClr>
              <a:buSzPts val="2315"/>
              <a:buNone/>
              <a:defRPr sz="2315"/>
            </a:lvl2pPr>
            <a:lvl3pPr indent="-228600" lvl="2" marL="1371600" algn="l">
              <a:lnSpc>
                <a:spcPct val="90000"/>
              </a:lnSpc>
              <a:spcBef>
                <a:spcPts val="827"/>
              </a:spcBef>
              <a:spcAft>
                <a:spcPts val="0"/>
              </a:spcAft>
              <a:buClr>
                <a:schemeClr val="dk1"/>
              </a:buClr>
              <a:buSzPts val="1984"/>
              <a:buNone/>
              <a:defRPr sz="1984"/>
            </a:lvl3pPr>
            <a:lvl4pPr indent="-228600" lvl="3" marL="1828800" algn="l">
              <a:lnSpc>
                <a:spcPct val="90000"/>
              </a:lnSpc>
              <a:spcBef>
                <a:spcPts val="827"/>
              </a:spcBef>
              <a:spcAft>
                <a:spcPts val="0"/>
              </a:spcAft>
              <a:buClr>
                <a:schemeClr val="dk1"/>
              </a:buClr>
              <a:buSzPts val="1654"/>
              <a:buNone/>
              <a:defRPr sz="1654"/>
            </a:lvl4pPr>
            <a:lvl5pPr indent="-228600" lvl="4" marL="2286000" algn="l">
              <a:lnSpc>
                <a:spcPct val="90000"/>
              </a:lnSpc>
              <a:spcBef>
                <a:spcPts val="827"/>
              </a:spcBef>
              <a:spcAft>
                <a:spcPts val="0"/>
              </a:spcAft>
              <a:buClr>
                <a:schemeClr val="dk1"/>
              </a:buClr>
              <a:buSzPts val="1654"/>
              <a:buNone/>
              <a:defRPr sz="1654"/>
            </a:lvl5pPr>
            <a:lvl6pPr indent="-228600" lvl="5" marL="2743200" algn="l">
              <a:lnSpc>
                <a:spcPct val="90000"/>
              </a:lnSpc>
              <a:spcBef>
                <a:spcPts val="827"/>
              </a:spcBef>
              <a:spcAft>
                <a:spcPts val="0"/>
              </a:spcAft>
              <a:buClr>
                <a:schemeClr val="dk1"/>
              </a:buClr>
              <a:buSzPts val="1654"/>
              <a:buNone/>
              <a:defRPr sz="1654"/>
            </a:lvl6pPr>
            <a:lvl7pPr indent="-228600" lvl="6" marL="3200400" algn="l">
              <a:lnSpc>
                <a:spcPct val="90000"/>
              </a:lnSpc>
              <a:spcBef>
                <a:spcPts val="827"/>
              </a:spcBef>
              <a:spcAft>
                <a:spcPts val="0"/>
              </a:spcAft>
              <a:buClr>
                <a:schemeClr val="dk1"/>
              </a:buClr>
              <a:buSzPts val="1654"/>
              <a:buNone/>
              <a:defRPr sz="1654"/>
            </a:lvl7pPr>
            <a:lvl8pPr indent="-228600" lvl="7" marL="3657600" algn="l">
              <a:lnSpc>
                <a:spcPct val="90000"/>
              </a:lnSpc>
              <a:spcBef>
                <a:spcPts val="827"/>
              </a:spcBef>
              <a:spcAft>
                <a:spcPts val="0"/>
              </a:spcAft>
              <a:buClr>
                <a:schemeClr val="dk1"/>
              </a:buClr>
              <a:buSzPts val="1654"/>
              <a:buNone/>
              <a:defRPr sz="1654"/>
            </a:lvl8pPr>
            <a:lvl9pPr indent="-228600" lvl="8" marL="4114800" algn="l">
              <a:lnSpc>
                <a:spcPct val="90000"/>
              </a:lnSpc>
              <a:spcBef>
                <a:spcPts val="827"/>
              </a:spcBef>
              <a:spcAft>
                <a:spcPts val="0"/>
              </a:spcAft>
              <a:buClr>
                <a:schemeClr val="dk1"/>
              </a:buClr>
              <a:buSzPts val="1654"/>
              <a:buNone/>
              <a:defRPr sz="1654"/>
            </a:lvl9pPr>
          </a:lstStyle>
          <a:p/>
        </p:txBody>
      </p:sp>
      <p:sp>
        <p:nvSpPr>
          <p:cNvPr id="101" name="Google Shape;101;p11"/>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12"/>
          <p:cNvSpPr txBox="1"/>
          <p:nvPr>
            <p:ph type="title"/>
          </p:nvPr>
        </p:nvSpPr>
        <p:spPr>
          <a:xfrm>
            <a:off x="1039456" y="1138485"/>
            <a:ext cx="13040439"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
          <p:cNvSpPr txBox="1"/>
          <p:nvPr>
            <p:ph idx="1" type="body"/>
          </p:nvPr>
        </p:nvSpPr>
        <p:spPr>
          <a:xfrm rot="5400000">
            <a:off x="775818" y="5956038"/>
            <a:ext cx="13567714" cy="130404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107" name="Google Shape;107;p12"/>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13"/>
          <p:cNvSpPr txBox="1"/>
          <p:nvPr>
            <p:ph type="title"/>
          </p:nvPr>
        </p:nvSpPr>
        <p:spPr>
          <a:xfrm rot="5400000">
            <a:off x="3389024" y="8569242"/>
            <a:ext cx="18121634" cy="326011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3"/>
          <p:cNvSpPr txBox="1"/>
          <p:nvPr>
            <p:ph idx="1" type="body"/>
          </p:nvPr>
        </p:nvSpPr>
        <p:spPr>
          <a:xfrm rot="5400000">
            <a:off x="-3225692" y="5403628"/>
            <a:ext cx="18121634" cy="959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113" name="Google Shape;113;p13"/>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3"/>
          <p:cNvSpPr txBox="1"/>
          <p:nvPr>
            <p:ph type="ctrTitle"/>
          </p:nvPr>
        </p:nvSpPr>
        <p:spPr>
          <a:xfrm>
            <a:off x="1133951" y="3499590"/>
            <a:ext cx="12851448" cy="744466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
          <p:cNvSpPr txBox="1"/>
          <p:nvPr>
            <p:ph idx="1" type="subTitle"/>
          </p:nvPr>
        </p:nvSpPr>
        <p:spPr>
          <a:xfrm>
            <a:off x="1889919" y="11231355"/>
            <a:ext cx="11339513" cy="51627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654"/>
              </a:spcBef>
              <a:spcAft>
                <a:spcPts val="0"/>
              </a:spcAft>
              <a:buClr>
                <a:schemeClr val="dk1"/>
              </a:buClr>
              <a:buSzPts val="3968"/>
              <a:buNone/>
              <a:defRPr sz="3968"/>
            </a:lvl1pPr>
            <a:lvl2pPr lvl="1" algn="ctr">
              <a:lnSpc>
                <a:spcPct val="90000"/>
              </a:lnSpc>
              <a:spcBef>
                <a:spcPts val="827"/>
              </a:spcBef>
              <a:spcAft>
                <a:spcPts val="0"/>
              </a:spcAft>
              <a:buClr>
                <a:schemeClr val="dk1"/>
              </a:buClr>
              <a:buSzPts val="3307"/>
              <a:buNone/>
              <a:defRPr sz="3307"/>
            </a:lvl2pPr>
            <a:lvl3pPr lvl="2" algn="ctr">
              <a:lnSpc>
                <a:spcPct val="90000"/>
              </a:lnSpc>
              <a:spcBef>
                <a:spcPts val="827"/>
              </a:spcBef>
              <a:spcAft>
                <a:spcPts val="0"/>
              </a:spcAft>
              <a:buClr>
                <a:schemeClr val="dk1"/>
              </a:buClr>
              <a:buSzPts val="2976"/>
              <a:buNone/>
              <a:defRPr sz="2976"/>
            </a:lvl3pPr>
            <a:lvl4pPr lvl="3" algn="ctr">
              <a:lnSpc>
                <a:spcPct val="90000"/>
              </a:lnSpc>
              <a:spcBef>
                <a:spcPts val="827"/>
              </a:spcBef>
              <a:spcAft>
                <a:spcPts val="0"/>
              </a:spcAft>
              <a:buClr>
                <a:schemeClr val="dk1"/>
              </a:buClr>
              <a:buSzPts val="2646"/>
              <a:buNone/>
              <a:defRPr sz="2646"/>
            </a:lvl4pPr>
            <a:lvl5pPr lvl="4" algn="ctr">
              <a:lnSpc>
                <a:spcPct val="90000"/>
              </a:lnSpc>
              <a:spcBef>
                <a:spcPts val="827"/>
              </a:spcBef>
              <a:spcAft>
                <a:spcPts val="0"/>
              </a:spcAft>
              <a:buClr>
                <a:schemeClr val="dk1"/>
              </a:buClr>
              <a:buSzPts val="2646"/>
              <a:buNone/>
              <a:defRPr sz="2646"/>
            </a:lvl5pPr>
            <a:lvl6pPr lvl="5" algn="ctr">
              <a:lnSpc>
                <a:spcPct val="90000"/>
              </a:lnSpc>
              <a:spcBef>
                <a:spcPts val="827"/>
              </a:spcBef>
              <a:spcAft>
                <a:spcPts val="0"/>
              </a:spcAft>
              <a:buClr>
                <a:schemeClr val="dk1"/>
              </a:buClr>
              <a:buSzPts val="2646"/>
              <a:buNone/>
              <a:defRPr sz="2646"/>
            </a:lvl6pPr>
            <a:lvl7pPr lvl="6" algn="ctr">
              <a:lnSpc>
                <a:spcPct val="90000"/>
              </a:lnSpc>
              <a:spcBef>
                <a:spcPts val="827"/>
              </a:spcBef>
              <a:spcAft>
                <a:spcPts val="0"/>
              </a:spcAft>
              <a:buClr>
                <a:schemeClr val="dk1"/>
              </a:buClr>
              <a:buSzPts val="2646"/>
              <a:buNone/>
              <a:defRPr sz="2646"/>
            </a:lvl7pPr>
            <a:lvl8pPr lvl="7" algn="ctr">
              <a:lnSpc>
                <a:spcPct val="90000"/>
              </a:lnSpc>
              <a:spcBef>
                <a:spcPts val="827"/>
              </a:spcBef>
              <a:spcAft>
                <a:spcPts val="0"/>
              </a:spcAft>
              <a:buClr>
                <a:schemeClr val="dk1"/>
              </a:buClr>
              <a:buSzPts val="2646"/>
              <a:buNone/>
              <a:defRPr sz="2646"/>
            </a:lvl8pPr>
            <a:lvl9pPr lvl="8" algn="ctr">
              <a:lnSpc>
                <a:spcPct val="90000"/>
              </a:lnSpc>
              <a:spcBef>
                <a:spcPts val="827"/>
              </a:spcBef>
              <a:spcAft>
                <a:spcPts val="0"/>
              </a:spcAft>
              <a:buClr>
                <a:schemeClr val="dk1"/>
              </a:buClr>
              <a:buSzPts val="2646"/>
              <a:buNone/>
              <a:defRPr sz="2646"/>
            </a:lvl9pPr>
          </a:lstStyle>
          <a:p/>
        </p:txBody>
      </p:sp>
      <p:sp>
        <p:nvSpPr>
          <p:cNvPr id="50" name="Google Shape;50;p3"/>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4"/>
          <p:cNvSpPr txBox="1"/>
          <p:nvPr>
            <p:ph type="title"/>
          </p:nvPr>
        </p:nvSpPr>
        <p:spPr>
          <a:xfrm>
            <a:off x="1039456" y="1138485"/>
            <a:ext cx="13040439"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
          <p:cNvSpPr txBox="1"/>
          <p:nvPr>
            <p:ph idx="1" type="body"/>
          </p:nvPr>
        </p:nvSpPr>
        <p:spPr>
          <a:xfrm>
            <a:off x="1039456" y="5692400"/>
            <a:ext cx="13040439"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56" name="Google Shape;56;p4"/>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5"/>
          <p:cNvSpPr txBox="1"/>
          <p:nvPr>
            <p:ph type="title"/>
          </p:nvPr>
        </p:nvSpPr>
        <p:spPr>
          <a:xfrm>
            <a:off x="1031582" y="5331063"/>
            <a:ext cx="13040439" cy="88949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921"/>
              <a:buFont typeface="Calibri"/>
              <a:buNone/>
              <a:defRPr sz="992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
          <p:cNvSpPr txBox="1"/>
          <p:nvPr>
            <p:ph idx="1" type="body"/>
          </p:nvPr>
        </p:nvSpPr>
        <p:spPr>
          <a:xfrm>
            <a:off x="1031582" y="14310205"/>
            <a:ext cx="13040439" cy="46776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654"/>
              </a:spcBef>
              <a:spcAft>
                <a:spcPts val="0"/>
              </a:spcAft>
              <a:buClr>
                <a:schemeClr val="dk1"/>
              </a:buClr>
              <a:buSzPts val="3968"/>
              <a:buNone/>
              <a:defRPr sz="3968">
                <a:solidFill>
                  <a:schemeClr val="dk1"/>
                </a:solidFill>
              </a:defRPr>
            </a:lvl1pPr>
            <a:lvl2pPr indent="-228600" lvl="1" marL="914400" algn="l">
              <a:lnSpc>
                <a:spcPct val="90000"/>
              </a:lnSpc>
              <a:spcBef>
                <a:spcPts val="827"/>
              </a:spcBef>
              <a:spcAft>
                <a:spcPts val="0"/>
              </a:spcAft>
              <a:buClr>
                <a:srgbClr val="888888"/>
              </a:buClr>
              <a:buSzPts val="3307"/>
              <a:buNone/>
              <a:defRPr sz="3307">
                <a:solidFill>
                  <a:srgbClr val="888888"/>
                </a:solidFill>
              </a:defRPr>
            </a:lvl2pPr>
            <a:lvl3pPr indent="-228600" lvl="2" marL="1371600" algn="l">
              <a:lnSpc>
                <a:spcPct val="90000"/>
              </a:lnSpc>
              <a:spcBef>
                <a:spcPts val="827"/>
              </a:spcBef>
              <a:spcAft>
                <a:spcPts val="0"/>
              </a:spcAft>
              <a:buClr>
                <a:srgbClr val="888888"/>
              </a:buClr>
              <a:buSzPts val="2976"/>
              <a:buNone/>
              <a:defRPr sz="2976">
                <a:solidFill>
                  <a:srgbClr val="888888"/>
                </a:solidFill>
              </a:defRPr>
            </a:lvl3pPr>
            <a:lvl4pPr indent="-228600" lvl="3" marL="1828800" algn="l">
              <a:lnSpc>
                <a:spcPct val="90000"/>
              </a:lnSpc>
              <a:spcBef>
                <a:spcPts val="827"/>
              </a:spcBef>
              <a:spcAft>
                <a:spcPts val="0"/>
              </a:spcAft>
              <a:buClr>
                <a:srgbClr val="888888"/>
              </a:buClr>
              <a:buSzPts val="2646"/>
              <a:buNone/>
              <a:defRPr sz="2646">
                <a:solidFill>
                  <a:srgbClr val="888888"/>
                </a:solidFill>
              </a:defRPr>
            </a:lvl4pPr>
            <a:lvl5pPr indent="-228600" lvl="4" marL="2286000" algn="l">
              <a:lnSpc>
                <a:spcPct val="90000"/>
              </a:lnSpc>
              <a:spcBef>
                <a:spcPts val="827"/>
              </a:spcBef>
              <a:spcAft>
                <a:spcPts val="0"/>
              </a:spcAft>
              <a:buClr>
                <a:srgbClr val="888888"/>
              </a:buClr>
              <a:buSzPts val="2646"/>
              <a:buNone/>
              <a:defRPr sz="2646">
                <a:solidFill>
                  <a:srgbClr val="888888"/>
                </a:solidFill>
              </a:defRPr>
            </a:lvl5pPr>
            <a:lvl6pPr indent="-228600" lvl="5" marL="2743200" algn="l">
              <a:lnSpc>
                <a:spcPct val="90000"/>
              </a:lnSpc>
              <a:spcBef>
                <a:spcPts val="827"/>
              </a:spcBef>
              <a:spcAft>
                <a:spcPts val="0"/>
              </a:spcAft>
              <a:buClr>
                <a:srgbClr val="888888"/>
              </a:buClr>
              <a:buSzPts val="2646"/>
              <a:buNone/>
              <a:defRPr sz="2646">
                <a:solidFill>
                  <a:srgbClr val="888888"/>
                </a:solidFill>
              </a:defRPr>
            </a:lvl6pPr>
            <a:lvl7pPr indent="-228600" lvl="6" marL="3200400" algn="l">
              <a:lnSpc>
                <a:spcPct val="90000"/>
              </a:lnSpc>
              <a:spcBef>
                <a:spcPts val="827"/>
              </a:spcBef>
              <a:spcAft>
                <a:spcPts val="0"/>
              </a:spcAft>
              <a:buClr>
                <a:srgbClr val="888888"/>
              </a:buClr>
              <a:buSzPts val="2646"/>
              <a:buNone/>
              <a:defRPr sz="2646">
                <a:solidFill>
                  <a:srgbClr val="888888"/>
                </a:solidFill>
              </a:defRPr>
            </a:lvl7pPr>
            <a:lvl8pPr indent="-228600" lvl="7" marL="3657600" algn="l">
              <a:lnSpc>
                <a:spcPct val="90000"/>
              </a:lnSpc>
              <a:spcBef>
                <a:spcPts val="827"/>
              </a:spcBef>
              <a:spcAft>
                <a:spcPts val="0"/>
              </a:spcAft>
              <a:buClr>
                <a:srgbClr val="888888"/>
              </a:buClr>
              <a:buSzPts val="2646"/>
              <a:buNone/>
              <a:defRPr sz="2646">
                <a:solidFill>
                  <a:srgbClr val="888888"/>
                </a:solidFill>
              </a:defRPr>
            </a:lvl8pPr>
            <a:lvl9pPr indent="-228600" lvl="8" marL="4114800" algn="l">
              <a:lnSpc>
                <a:spcPct val="90000"/>
              </a:lnSpc>
              <a:spcBef>
                <a:spcPts val="827"/>
              </a:spcBef>
              <a:spcAft>
                <a:spcPts val="0"/>
              </a:spcAft>
              <a:buClr>
                <a:srgbClr val="888888"/>
              </a:buClr>
              <a:buSzPts val="2646"/>
              <a:buNone/>
              <a:defRPr sz="2646">
                <a:solidFill>
                  <a:srgbClr val="888888"/>
                </a:solidFill>
              </a:defRPr>
            </a:lvl9pPr>
          </a:lstStyle>
          <a:p/>
        </p:txBody>
      </p:sp>
      <p:sp>
        <p:nvSpPr>
          <p:cNvPr id="62" name="Google Shape;62;p5"/>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6"/>
          <p:cNvSpPr txBox="1"/>
          <p:nvPr>
            <p:ph type="title"/>
          </p:nvPr>
        </p:nvSpPr>
        <p:spPr>
          <a:xfrm>
            <a:off x="1039456" y="1138485"/>
            <a:ext cx="13040439"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
          <p:cNvSpPr txBox="1"/>
          <p:nvPr>
            <p:ph idx="1" type="body"/>
          </p:nvPr>
        </p:nvSpPr>
        <p:spPr>
          <a:xfrm>
            <a:off x="1039455" y="5692400"/>
            <a:ext cx="6425724"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68" name="Google Shape;68;p6"/>
          <p:cNvSpPr txBox="1"/>
          <p:nvPr>
            <p:ph idx="2" type="body"/>
          </p:nvPr>
        </p:nvSpPr>
        <p:spPr>
          <a:xfrm>
            <a:off x="7654171" y="5692400"/>
            <a:ext cx="6425724"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69" name="Google Shape;69;p6"/>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7"/>
          <p:cNvSpPr txBox="1"/>
          <p:nvPr>
            <p:ph type="title"/>
          </p:nvPr>
        </p:nvSpPr>
        <p:spPr>
          <a:xfrm>
            <a:off x="1041425" y="1138485"/>
            <a:ext cx="13040439"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
          <p:cNvSpPr txBox="1"/>
          <p:nvPr>
            <p:ph idx="1" type="body"/>
          </p:nvPr>
        </p:nvSpPr>
        <p:spPr>
          <a:xfrm>
            <a:off x="1041426" y="5241960"/>
            <a:ext cx="6396193" cy="25690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654"/>
              </a:spcBef>
              <a:spcAft>
                <a:spcPts val="0"/>
              </a:spcAft>
              <a:buClr>
                <a:schemeClr val="dk1"/>
              </a:buClr>
              <a:buSzPts val="3968"/>
              <a:buNone/>
              <a:defRPr b="1" sz="3968"/>
            </a:lvl1pPr>
            <a:lvl2pPr indent="-228600" lvl="1" marL="914400" algn="l">
              <a:lnSpc>
                <a:spcPct val="90000"/>
              </a:lnSpc>
              <a:spcBef>
                <a:spcPts val="827"/>
              </a:spcBef>
              <a:spcAft>
                <a:spcPts val="0"/>
              </a:spcAft>
              <a:buClr>
                <a:schemeClr val="dk1"/>
              </a:buClr>
              <a:buSzPts val="3307"/>
              <a:buNone/>
              <a:defRPr b="1" sz="3307"/>
            </a:lvl2pPr>
            <a:lvl3pPr indent="-228600" lvl="2" marL="1371600" algn="l">
              <a:lnSpc>
                <a:spcPct val="90000"/>
              </a:lnSpc>
              <a:spcBef>
                <a:spcPts val="827"/>
              </a:spcBef>
              <a:spcAft>
                <a:spcPts val="0"/>
              </a:spcAft>
              <a:buClr>
                <a:schemeClr val="dk1"/>
              </a:buClr>
              <a:buSzPts val="2976"/>
              <a:buNone/>
              <a:defRPr b="1" sz="2976"/>
            </a:lvl3pPr>
            <a:lvl4pPr indent="-228600" lvl="3" marL="1828800" algn="l">
              <a:lnSpc>
                <a:spcPct val="90000"/>
              </a:lnSpc>
              <a:spcBef>
                <a:spcPts val="827"/>
              </a:spcBef>
              <a:spcAft>
                <a:spcPts val="0"/>
              </a:spcAft>
              <a:buClr>
                <a:schemeClr val="dk1"/>
              </a:buClr>
              <a:buSzPts val="2646"/>
              <a:buNone/>
              <a:defRPr b="1" sz="2646"/>
            </a:lvl4pPr>
            <a:lvl5pPr indent="-228600" lvl="4" marL="2286000" algn="l">
              <a:lnSpc>
                <a:spcPct val="90000"/>
              </a:lnSpc>
              <a:spcBef>
                <a:spcPts val="827"/>
              </a:spcBef>
              <a:spcAft>
                <a:spcPts val="0"/>
              </a:spcAft>
              <a:buClr>
                <a:schemeClr val="dk1"/>
              </a:buClr>
              <a:buSzPts val="2646"/>
              <a:buNone/>
              <a:defRPr b="1" sz="2646"/>
            </a:lvl5pPr>
            <a:lvl6pPr indent="-228600" lvl="5" marL="2743200" algn="l">
              <a:lnSpc>
                <a:spcPct val="90000"/>
              </a:lnSpc>
              <a:spcBef>
                <a:spcPts val="827"/>
              </a:spcBef>
              <a:spcAft>
                <a:spcPts val="0"/>
              </a:spcAft>
              <a:buClr>
                <a:schemeClr val="dk1"/>
              </a:buClr>
              <a:buSzPts val="2646"/>
              <a:buNone/>
              <a:defRPr b="1" sz="2646"/>
            </a:lvl6pPr>
            <a:lvl7pPr indent="-228600" lvl="6" marL="3200400" algn="l">
              <a:lnSpc>
                <a:spcPct val="90000"/>
              </a:lnSpc>
              <a:spcBef>
                <a:spcPts val="827"/>
              </a:spcBef>
              <a:spcAft>
                <a:spcPts val="0"/>
              </a:spcAft>
              <a:buClr>
                <a:schemeClr val="dk1"/>
              </a:buClr>
              <a:buSzPts val="2646"/>
              <a:buNone/>
              <a:defRPr b="1" sz="2646"/>
            </a:lvl7pPr>
            <a:lvl8pPr indent="-228600" lvl="7" marL="3657600" algn="l">
              <a:lnSpc>
                <a:spcPct val="90000"/>
              </a:lnSpc>
              <a:spcBef>
                <a:spcPts val="827"/>
              </a:spcBef>
              <a:spcAft>
                <a:spcPts val="0"/>
              </a:spcAft>
              <a:buClr>
                <a:schemeClr val="dk1"/>
              </a:buClr>
              <a:buSzPts val="2646"/>
              <a:buNone/>
              <a:defRPr b="1" sz="2646"/>
            </a:lvl8pPr>
            <a:lvl9pPr indent="-228600" lvl="8" marL="4114800" algn="l">
              <a:lnSpc>
                <a:spcPct val="90000"/>
              </a:lnSpc>
              <a:spcBef>
                <a:spcPts val="827"/>
              </a:spcBef>
              <a:spcAft>
                <a:spcPts val="0"/>
              </a:spcAft>
              <a:buClr>
                <a:schemeClr val="dk1"/>
              </a:buClr>
              <a:buSzPts val="2646"/>
              <a:buNone/>
              <a:defRPr b="1" sz="2646"/>
            </a:lvl9pPr>
          </a:lstStyle>
          <a:p/>
        </p:txBody>
      </p:sp>
      <p:sp>
        <p:nvSpPr>
          <p:cNvPr id="75" name="Google Shape;75;p7"/>
          <p:cNvSpPr txBox="1"/>
          <p:nvPr>
            <p:ph idx="2" type="body"/>
          </p:nvPr>
        </p:nvSpPr>
        <p:spPr>
          <a:xfrm>
            <a:off x="1041426" y="7810963"/>
            <a:ext cx="6396193" cy="11488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76" name="Google Shape;76;p7"/>
          <p:cNvSpPr txBox="1"/>
          <p:nvPr>
            <p:ph idx="3" type="body"/>
          </p:nvPr>
        </p:nvSpPr>
        <p:spPr>
          <a:xfrm>
            <a:off x="7654172" y="5241960"/>
            <a:ext cx="6427693" cy="25690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654"/>
              </a:spcBef>
              <a:spcAft>
                <a:spcPts val="0"/>
              </a:spcAft>
              <a:buClr>
                <a:schemeClr val="dk1"/>
              </a:buClr>
              <a:buSzPts val="3968"/>
              <a:buNone/>
              <a:defRPr b="1" sz="3968"/>
            </a:lvl1pPr>
            <a:lvl2pPr indent="-228600" lvl="1" marL="914400" algn="l">
              <a:lnSpc>
                <a:spcPct val="90000"/>
              </a:lnSpc>
              <a:spcBef>
                <a:spcPts val="827"/>
              </a:spcBef>
              <a:spcAft>
                <a:spcPts val="0"/>
              </a:spcAft>
              <a:buClr>
                <a:schemeClr val="dk1"/>
              </a:buClr>
              <a:buSzPts val="3307"/>
              <a:buNone/>
              <a:defRPr b="1" sz="3307"/>
            </a:lvl2pPr>
            <a:lvl3pPr indent="-228600" lvl="2" marL="1371600" algn="l">
              <a:lnSpc>
                <a:spcPct val="90000"/>
              </a:lnSpc>
              <a:spcBef>
                <a:spcPts val="827"/>
              </a:spcBef>
              <a:spcAft>
                <a:spcPts val="0"/>
              </a:spcAft>
              <a:buClr>
                <a:schemeClr val="dk1"/>
              </a:buClr>
              <a:buSzPts val="2976"/>
              <a:buNone/>
              <a:defRPr b="1" sz="2976"/>
            </a:lvl3pPr>
            <a:lvl4pPr indent="-228600" lvl="3" marL="1828800" algn="l">
              <a:lnSpc>
                <a:spcPct val="90000"/>
              </a:lnSpc>
              <a:spcBef>
                <a:spcPts val="827"/>
              </a:spcBef>
              <a:spcAft>
                <a:spcPts val="0"/>
              </a:spcAft>
              <a:buClr>
                <a:schemeClr val="dk1"/>
              </a:buClr>
              <a:buSzPts val="2646"/>
              <a:buNone/>
              <a:defRPr b="1" sz="2646"/>
            </a:lvl4pPr>
            <a:lvl5pPr indent="-228600" lvl="4" marL="2286000" algn="l">
              <a:lnSpc>
                <a:spcPct val="90000"/>
              </a:lnSpc>
              <a:spcBef>
                <a:spcPts val="827"/>
              </a:spcBef>
              <a:spcAft>
                <a:spcPts val="0"/>
              </a:spcAft>
              <a:buClr>
                <a:schemeClr val="dk1"/>
              </a:buClr>
              <a:buSzPts val="2646"/>
              <a:buNone/>
              <a:defRPr b="1" sz="2646"/>
            </a:lvl5pPr>
            <a:lvl6pPr indent="-228600" lvl="5" marL="2743200" algn="l">
              <a:lnSpc>
                <a:spcPct val="90000"/>
              </a:lnSpc>
              <a:spcBef>
                <a:spcPts val="827"/>
              </a:spcBef>
              <a:spcAft>
                <a:spcPts val="0"/>
              </a:spcAft>
              <a:buClr>
                <a:schemeClr val="dk1"/>
              </a:buClr>
              <a:buSzPts val="2646"/>
              <a:buNone/>
              <a:defRPr b="1" sz="2646"/>
            </a:lvl6pPr>
            <a:lvl7pPr indent="-228600" lvl="6" marL="3200400" algn="l">
              <a:lnSpc>
                <a:spcPct val="90000"/>
              </a:lnSpc>
              <a:spcBef>
                <a:spcPts val="827"/>
              </a:spcBef>
              <a:spcAft>
                <a:spcPts val="0"/>
              </a:spcAft>
              <a:buClr>
                <a:schemeClr val="dk1"/>
              </a:buClr>
              <a:buSzPts val="2646"/>
              <a:buNone/>
              <a:defRPr b="1" sz="2646"/>
            </a:lvl7pPr>
            <a:lvl8pPr indent="-228600" lvl="7" marL="3657600" algn="l">
              <a:lnSpc>
                <a:spcPct val="90000"/>
              </a:lnSpc>
              <a:spcBef>
                <a:spcPts val="827"/>
              </a:spcBef>
              <a:spcAft>
                <a:spcPts val="0"/>
              </a:spcAft>
              <a:buClr>
                <a:schemeClr val="dk1"/>
              </a:buClr>
              <a:buSzPts val="2646"/>
              <a:buNone/>
              <a:defRPr b="1" sz="2646"/>
            </a:lvl8pPr>
            <a:lvl9pPr indent="-228600" lvl="8" marL="4114800" algn="l">
              <a:lnSpc>
                <a:spcPct val="90000"/>
              </a:lnSpc>
              <a:spcBef>
                <a:spcPts val="827"/>
              </a:spcBef>
              <a:spcAft>
                <a:spcPts val="0"/>
              </a:spcAft>
              <a:buClr>
                <a:schemeClr val="dk1"/>
              </a:buClr>
              <a:buSzPts val="2646"/>
              <a:buNone/>
              <a:defRPr b="1" sz="2646"/>
            </a:lvl9pPr>
          </a:lstStyle>
          <a:p/>
        </p:txBody>
      </p:sp>
      <p:sp>
        <p:nvSpPr>
          <p:cNvPr id="77" name="Google Shape;77;p7"/>
          <p:cNvSpPr txBox="1"/>
          <p:nvPr>
            <p:ph idx="4" type="body"/>
          </p:nvPr>
        </p:nvSpPr>
        <p:spPr>
          <a:xfrm>
            <a:off x="7654172" y="7810963"/>
            <a:ext cx="6427693" cy="11488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54"/>
              </a:spcBef>
              <a:spcAft>
                <a:spcPts val="0"/>
              </a:spcAft>
              <a:buClr>
                <a:schemeClr val="dk1"/>
              </a:buClr>
              <a:buSzPts val="1800"/>
              <a:buChar char="•"/>
              <a:defRPr/>
            </a:lvl1pPr>
            <a:lvl2pPr indent="-342900" lvl="1" marL="914400" algn="l">
              <a:lnSpc>
                <a:spcPct val="90000"/>
              </a:lnSpc>
              <a:spcBef>
                <a:spcPts val="827"/>
              </a:spcBef>
              <a:spcAft>
                <a:spcPts val="0"/>
              </a:spcAft>
              <a:buClr>
                <a:schemeClr val="dk1"/>
              </a:buClr>
              <a:buSzPts val="1800"/>
              <a:buChar char="•"/>
              <a:defRPr/>
            </a:lvl2pPr>
            <a:lvl3pPr indent="-342900" lvl="2" marL="1371600" algn="l">
              <a:lnSpc>
                <a:spcPct val="90000"/>
              </a:lnSpc>
              <a:spcBef>
                <a:spcPts val="827"/>
              </a:spcBef>
              <a:spcAft>
                <a:spcPts val="0"/>
              </a:spcAft>
              <a:buClr>
                <a:schemeClr val="dk1"/>
              </a:buClr>
              <a:buSzPts val="1800"/>
              <a:buChar char="•"/>
              <a:defRPr/>
            </a:lvl3pPr>
            <a:lvl4pPr indent="-342900" lvl="3" marL="1828800" algn="l">
              <a:lnSpc>
                <a:spcPct val="90000"/>
              </a:lnSpc>
              <a:spcBef>
                <a:spcPts val="827"/>
              </a:spcBef>
              <a:spcAft>
                <a:spcPts val="0"/>
              </a:spcAft>
              <a:buClr>
                <a:schemeClr val="dk1"/>
              </a:buClr>
              <a:buSzPts val="1800"/>
              <a:buChar char="•"/>
              <a:defRPr/>
            </a:lvl4pPr>
            <a:lvl5pPr indent="-342900" lvl="4" marL="2286000" algn="l">
              <a:lnSpc>
                <a:spcPct val="90000"/>
              </a:lnSpc>
              <a:spcBef>
                <a:spcPts val="827"/>
              </a:spcBef>
              <a:spcAft>
                <a:spcPts val="0"/>
              </a:spcAft>
              <a:buClr>
                <a:schemeClr val="dk1"/>
              </a:buClr>
              <a:buSzPts val="1800"/>
              <a:buChar char="•"/>
              <a:defRPr/>
            </a:lvl5pPr>
            <a:lvl6pPr indent="-342900" lvl="5" marL="2743200" algn="l">
              <a:lnSpc>
                <a:spcPct val="90000"/>
              </a:lnSpc>
              <a:spcBef>
                <a:spcPts val="827"/>
              </a:spcBef>
              <a:spcAft>
                <a:spcPts val="0"/>
              </a:spcAft>
              <a:buClr>
                <a:schemeClr val="dk1"/>
              </a:buClr>
              <a:buSzPts val="1800"/>
              <a:buChar char="•"/>
              <a:defRPr/>
            </a:lvl6pPr>
            <a:lvl7pPr indent="-342900" lvl="6" marL="3200400" algn="l">
              <a:lnSpc>
                <a:spcPct val="90000"/>
              </a:lnSpc>
              <a:spcBef>
                <a:spcPts val="827"/>
              </a:spcBef>
              <a:spcAft>
                <a:spcPts val="0"/>
              </a:spcAft>
              <a:buClr>
                <a:schemeClr val="dk1"/>
              </a:buClr>
              <a:buSzPts val="1800"/>
              <a:buChar char="•"/>
              <a:defRPr/>
            </a:lvl7pPr>
            <a:lvl8pPr indent="-342900" lvl="7" marL="3657600" algn="l">
              <a:lnSpc>
                <a:spcPct val="90000"/>
              </a:lnSpc>
              <a:spcBef>
                <a:spcPts val="827"/>
              </a:spcBef>
              <a:spcAft>
                <a:spcPts val="0"/>
              </a:spcAft>
              <a:buClr>
                <a:schemeClr val="dk1"/>
              </a:buClr>
              <a:buSzPts val="1800"/>
              <a:buChar char="•"/>
              <a:defRPr/>
            </a:lvl8pPr>
            <a:lvl9pPr indent="-342900" lvl="8" marL="4114800" algn="l">
              <a:lnSpc>
                <a:spcPct val="90000"/>
              </a:lnSpc>
              <a:spcBef>
                <a:spcPts val="827"/>
              </a:spcBef>
              <a:spcAft>
                <a:spcPts val="0"/>
              </a:spcAft>
              <a:buClr>
                <a:schemeClr val="dk1"/>
              </a:buClr>
              <a:buSzPts val="1800"/>
              <a:buChar char="•"/>
              <a:defRPr/>
            </a:lvl9pPr>
          </a:lstStyle>
          <a:p/>
        </p:txBody>
      </p:sp>
      <p:sp>
        <p:nvSpPr>
          <p:cNvPr id="78" name="Google Shape;78;p7"/>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8"/>
          <p:cNvSpPr txBox="1"/>
          <p:nvPr>
            <p:ph type="title"/>
          </p:nvPr>
        </p:nvSpPr>
        <p:spPr>
          <a:xfrm>
            <a:off x="1039456" y="1138485"/>
            <a:ext cx="13040439"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9"/>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p10"/>
          <p:cNvSpPr txBox="1"/>
          <p:nvPr>
            <p:ph type="title"/>
          </p:nvPr>
        </p:nvSpPr>
        <p:spPr>
          <a:xfrm>
            <a:off x="1041425" y="1425575"/>
            <a:ext cx="4876384" cy="49895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91"/>
              <a:buFont typeface="Calibri"/>
              <a:buNone/>
              <a:defRPr sz="529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0"/>
          <p:cNvSpPr txBox="1"/>
          <p:nvPr>
            <p:ph idx="1" type="body"/>
          </p:nvPr>
        </p:nvSpPr>
        <p:spPr>
          <a:xfrm>
            <a:off x="6427693" y="3078850"/>
            <a:ext cx="7654171" cy="15196234"/>
          </a:xfrm>
          <a:prstGeom prst="rect">
            <a:avLst/>
          </a:prstGeom>
          <a:noFill/>
          <a:ln>
            <a:noFill/>
          </a:ln>
        </p:spPr>
        <p:txBody>
          <a:bodyPr anchorCtr="0" anchor="t" bIns="45700" lIns="91425" spcFirstLastPara="1" rIns="91425" wrap="square" tIns="45700">
            <a:normAutofit/>
          </a:bodyPr>
          <a:lstStyle>
            <a:lvl1pPr indent="-564578" lvl="0" marL="457200" algn="l">
              <a:lnSpc>
                <a:spcPct val="90000"/>
              </a:lnSpc>
              <a:spcBef>
                <a:spcPts val="1654"/>
              </a:spcBef>
              <a:spcAft>
                <a:spcPts val="0"/>
              </a:spcAft>
              <a:buClr>
                <a:schemeClr val="dk1"/>
              </a:buClr>
              <a:buSzPts val="5291"/>
              <a:buChar char="•"/>
              <a:defRPr sz="5291"/>
            </a:lvl1pPr>
            <a:lvl2pPr indent="-522605" lvl="1" marL="914400" algn="l">
              <a:lnSpc>
                <a:spcPct val="90000"/>
              </a:lnSpc>
              <a:spcBef>
                <a:spcPts val="827"/>
              </a:spcBef>
              <a:spcAft>
                <a:spcPts val="0"/>
              </a:spcAft>
              <a:buClr>
                <a:schemeClr val="dk1"/>
              </a:buClr>
              <a:buSzPts val="4630"/>
              <a:buChar char="•"/>
              <a:defRPr sz="4630"/>
            </a:lvl2pPr>
            <a:lvl3pPr indent="-480567" lvl="2" marL="1371600" algn="l">
              <a:lnSpc>
                <a:spcPct val="90000"/>
              </a:lnSpc>
              <a:spcBef>
                <a:spcPts val="827"/>
              </a:spcBef>
              <a:spcAft>
                <a:spcPts val="0"/>
              </a:spcAft>
              <a:buClr>
                <a:schemeClr val="dk1"/>
              </a:buClr>
              <a:buSzPts val="3968"/>
              <a:buChar char="•"/>
              <a:defRPr sz="3968"/>
            </a:lvl3pPr>
            <a:lvl4pPr indent="-438594" lvl="3" marL="1828800" algn="l">
              <a:lnSpc>
                <a:spcPct val="90000"/>
              </a:lnSpc>
              <a:spcBef>
                <a:spcPts val="827"/>
              </a:spcBef>
              <a:spcAft>
                <a:spcPts val="0"/>
              </a:spcAft>
              <a:buClr>
                <a:schemeClr val="dk1"/>
              </a:buClr>
              <a:buSzPts val="3307"/>
              <a:buChar char="•"/>
              <a:defRPr sz="3307"/>
            </a:lvl4pPr>
            <a:lvl5pPr indent="-438594" lvl="4" marL="2286000" algn="l">
              <a:lnSpc>
                <a:spcPct val="90000"/>
              </a:lnSpc>
              <a:spcBef>
                <a:spcPts val="827"/>
              </a:spcBef>
              <a:spcAft>
                <a:spcPts val="0"/>
              </a:spcAft>
              <a:buClr>
                <a:schemeClr val="dk1"/>
              </a:buClr>
              <a:buSzPts val="3307"/>
              <a:buChar char="•"/>
              <a:defRPr sz="3307"/>
            </a:lvl5pPr>
            <a:lvl6pPr indent="-438594" lvl="5" marL="2743200" algn="l">
              <a:lnSpc>
                <a:spcPct val="90000"/>
              </a:lnSpc>
              <a:spcBef>
                <a:spcPts val="827"/>
              </a:spcBef>
              <a:spcAft>
                <a:spcPts val="0"/>
              </a:spcAft>
              <a:buClr>
                <a:schemeClr val="dk1"/>
              </a:buClr>
              <a:buSzPts val="3307"/>
              <a:buChar char="•"/>
              <a:defRPr sz="3307"/>
            </a:lvl6pPr>
            <a:lvl7pPr indent="-438594" lvl="6" marL="3200400" algn="l">
              <a:lnSpc>
                <a:spcPct val="90000"/>
              </a:lnSpc>
              <a:spcBef>
                <a:spcPts val="827"/>
              </a:spcBef>
              <a:spcAft>
                <a:spcPts val="0"/>
              </a:spcAft>
              <a:buClr>
                <a:schemeClr val="dk1"/>
              </a:buClr>
              <a:buSzPts val="3307"/>
              <a:buChar char="•"/>
              <a:defRPr sz="3307"/>
            </a:lvl7pPr>
            <a:lvl8pPr indent="-438594" lvl="7" marL="3657600" algn="l">
              <a:lnSpc>
                <a:spcPct val="90000"/>
              </a:lnSpc>
              <a:spcBef>
                <a:spcPts val="827"/>
              </a:spcBef>
              <a:spcAft>
                <a:spcPts val="0"/>
              </a:spcAft>
              <a:buClr>
                <a:schemeClr val="dk1"/>
              </a:buClr>
              <a:buSzPts val="3307"/>
              <a:buChar char="•"/>
              <a:defRPr sz="3307"/>
            </a:lvl8pPr>
            <a:lvl9pPr indent="-438594" lvl="8" marL="4114800" algn="l">
              <a:lnSpc>
                <a:spcPct val="90000"/>
              </a:lnSpc>
              <a:spcBef>
                <a:spcPts val="827"/>
              </a:spcBef>
              <a:spcAft>
                <a:spcPts val="0"/>
              </a:spcAft>
              <a:buClr>
                <a:schemeClr val="dk1"/>
              </a:buClr>
              <a:buSzPts val="3307"/>
              <a:buChar char="•"/>
              <a:defRPr sz="3307"/>
            </a:lvl9pPr>
          </a:lstStyle>
          <a:p/>
        </p:txBody>
      </p:sp>
      <p:sp>
        <p:nvSpPr>
          <p:cNvPr id="93" name="Google Shape;93;p10"/>
          <p:cNvSpPr txBox="1"/>
          <p:nvPr>
            <p:ph idx="2" type="body"/>
          </p:nvPr>
        </p:nvSpPr>
        <p:spPr>
          <a:xfrm>
            <a:off x="1041425" y="6415088"/>
            <a:ext cx="4876384" cy="11884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654"/>
              </a:spcBef>
              <a:spcAft>
                <a:spcPts val="0"/>
              </a:spcAft>
              <a:buClr>
                <a:schemeClr val="dk1"/>
              </a:buClr>
              <a:buSzPts val="2646"/>
              <a:buNone/>
              <a:defRPr sz="2646"/>
            </a:lvl1pPr>
            <a:lvl2pPr indent="-228600" lvl="1" marL="914400" algn="l">
              <a:lnSpc>
                <a:spcPct val="90000"/>
              </a:lnSpc>
              <a:spcBef>
                <a:spcPts val="827"/>
              </a:spcBef>
              <a:spcAft>
                <a:spcPts val="0"/>
              </a:spcAft>
              <a:buClr>
                <a:schemeClr val="dk1"/>
              </a:buClr>
              <a:buSzPts val="2315"/>
              <a:buNone/>
              <a:defRPr sz="2315"/>
            </a:lvl2pPr>
            <a:lvl3pPr indent="-228600" lvl="2" marL="1371600" algn="l">
              <a:lnSpc>
                <a:spcPct val="90000"/>
              </a:lnSpc>
              <a:spcBef>
                <a:spcPts val="827"/>
              </a:spcBef>
              <a:spcAft>
                <a:spcPts val="0"/>
              </a:spcAft>
              <a:buClr>
                <a:schemeClr val="dk1"/>
              </a:buClr>
              <a:buSzPts val="1984"/>
              <a:buNone/>
              <a:defRPr sz="1984"/>
            </a:lvl3pPr>
            <a:lvl4pPr indent="-228600" lvl="3" marL="1828800" algn="l">
              <a:lnSpc>
                <a:spcPct val="90000"/>
              </a:lnSpc>
              <a:spcBef>
                <a:spcPts val="827"/>
              </a:spcBef>
              <a:spcAft>
                <a:spcPts val="0"/>
              </a:spcAft>
              <a:buClr>
                <a:schemeClr val="dk1"/>
              </a:buClr>
              <a:buSzPts val="1654"/>
              <a:buNone/>
              <a:defRPr sz="1654"/>
            </a:lvl4pPr>
            <a:lvl5pPr indent="-228600" lvl="4" marL="2286000" algn="l">
              <a:lnSpc>
                <a:spcPct val="90000"/>
              </a:lnSpc>
              <a:spcBef>
                <a:spcPts val="827"/>
              </a:spcBef>
              <a:spcAft>
                <a:spcPts val="0"/>
              </a:spcAft>
              <a:buClr>
                <a:schemeClr val="dk1"/>
              </a:buClr>
              <a:buSzPts val="1654"/>
              <a:buNone/>
              <a:defRPr sz="1654"/>
            </a:lvl5pPr>
            <a:lvl6pPr indent="-228600" lvl="5" marL="2743200" algn="l">
              <a:lnSpc>
                <a:spcPct val="90000"/>
              </a:lnSpc>
              <a:spcBef>
                <a:spcPts val="827"/>
              </a:spcBef>
              <a:spcAft>
                <a:spcPts val="0"/>
              </a:spcAft>
              <a:buClr>
                <a:schemeClr val="dk1"/>
              </a:buClr>
              <a:buSzPts val="1654"/>
              <a:buNone/>
              <a:defRPr sz="1654"/>
            </a:lvl6pPr>
            <a:lvl7pPr indent="-228600" lvl="6" marL="3200400" algn="l">
              <a:lnSpc>
                <a:spcPct val="90000"/>
              </a:lnSpc>
              <a:spcBef>
                <a:spcPts val="827"/>
              </a:spcBef>
              <a:spcAft>
                <a:spcPts val="0"/>
              </a:spcAft>
              <a:buClr>
                <a:schemeClr val="dk1"/>
              </a:buClr>
              <a:buSzPts val="1654"/>
              <a:buNone/>
              <a:defRPr sz="1654"/>
            </a:lvl7pPr>
            <a:lvl8pPr indent="-228600" lvl="7" marL="3657600" algn="l">
              <a:lnSpc>
                <a:spcPct val="90000"/>
              </a:lnSpc>
              <a:spcBef>
                <a:spcPts val="827"/>
              </a:spcBef>
              <a:spcAft>
                <a:spcPts val="0"/>
              </a:spcAft>
              <a:buClr>
                <a:schemeClr val="dk1"/>
              </a:buClr>
              <a:buSzPts val="1654"/>
              <a:buNone/>
              <a:defRPr sz="1654"/>
            </a:lvl8pPr>
            <a:lvl9pPr indent="-228600" lvl="8" marL="4114800" algn="l">
              <a:lnSpc>
                <a:spcPct val="90000"/>
              </a:lnSpc>
              <a:spcBef>
                <a:spcPts val="827"/>
              </a:spcBef>
              <a:spcAft>
                <a:spcPts val="0"/>
              </a:spcAft>
              <a:buClr>
                <a:schemeClr val="dk1"/>
              </a:buClr>
              <a:buSzPts val="1654"/>
              <a:buNone/>
              <a:defRPr sz="1654"/>
            </a:lvl9pPr>
          </a:lstStyle>
          <a:p/>
        </p:txBody>
      </p:sp>
      <p:sp>
        <p:nvSpPr>
          <p:cNvPr id="94" name="Google Shape;94;p10"/>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9456" y="1138485"/>
            <a:ext cx="13040439" cy="413317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7275"/>
              <a:buFont typeface="Calibri"/>
              <a:buNone/>
              <a:defRPr b="0" i="0" sz="72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39456" y="5692400"/>
            <a:ext cx="13040439" cy="13567714"/>
          </a:xfrm>
          <a:prstGeom prst="rect">
            <a:avLst/>
          </a:prstGeom>
          <a:noFill/>
          <a:ln>
            <a:noFill/>
          </a:ln>
        </p:spPr>
        <p:txBody>
          <a:bodyPr anchorCtr="0" anchor="t" bIns="45700" lIns="91425" spcFirstLastPara="1" rIns="91425" wrap="square" tIns="45700">
            <a:normAutofit/>
          </a:bodyPr>
          <a:lstStyle>
            <a:lvl1pPr indent="-522605" lvl="0" marL="457200" marR="0" rtl="0" algn="l">
              <a:lnSpc>
                <a:spcPct val="90000"/>
              </a:lnSpc>
              <a:spcBef>
                <a:spcPts val="1654"/>
              </a:spcBef>
              <a:spcAft>
                <a:spcPts val="0"/>
              </a:spcAft>
              <a:buClr>
                <a:schemeClr val="dk1"/>
              </a:buClr>
              <a:buSzPts val="4630"/>
              <a:buFont typeface="Arial"/>
              <a:buChar char="•"/>
              <a:defRPr b="0" i="0" sz="4630" u="none" cap="none" strike="noStrike">
                <a:solidFill>
                  <a:schemeClr val="dk1"/>
                </a:solidFill>
                <a:latin typeface="Calibri"/>
                <a:ea typeface="Calibri"/>
                <a:cs typeface="Calibri"/>
                <a:sym typeface="Calibri"/>
              </a:defRPr>
            </a:lvl1pPr>
            <a:lvl2pPr indent="-480568" lvl="1" marL="914400" marR="0" rtl="0" algn="l">
              <a:lnSpc>
                <a:spcPct val="90000"/>
              </a:lnSpc>
              <a:spcBef>
                <a:spcPts val="827"/>
              </a:spcBef>
              <a:spcAft>
                <a:spcPts val="0"/>
              </a:spcAft>
              <a:buClr>
                <a:schemeClr val="dk1"/>
              </a:buClr>
              <a:buSzPts val="3968"/>
              <a:buFont typeface="Arial"/>
              <a:buChar char="•"/>
              <a:defRPr b="0" i="0" sz="3968" u="none" cap="none" strike="noStrike">
                <a:solidFill>
                  <a:schemeClr val="dk1"/>
                </a:solidFill>
                <a:latin typeface="Calibri"/>
                <a:ea typeface="Calibri"/>
                <a:cs typeface="Calibri"/>
                <a:sym typeface="Calibri"/>
              </a:defRPr>
            </a:lvl2pPr>
            <a:lvl3pPr indent="-438594" lvl="2" marL="1371600" marR="0" rtl="0" algn="l">
              <a:lnSpc>
                <a:spcPct val="90000"/>
              </a:lnSpc>
              <a:spcBef>
                <a:spcPts val="827"/>
              </a:spcBef>
              <a:spcAft>
                <a:spcPts val="0"/>
              </a:spcAft>
              <a:buClr>
                <a:schemeClr val="dk1"/>
              </a:buClr>
              <a:buSzPts val="3307"/>
              <a:buFont typeface="Arial"/>
              <a:buChar char="•"/>
              <a:defRPr b="0" i="0" sz="3307" u="none" cap="none" strike="noStrike">
                <a:solidFill>
                  <a:schemeClr val="dk1"/>
                </a:solidFill>
                <a:latin typeface="Calibri"/>
                <a:ea typeface="Calibri"/>
                <a:cs typeface="Calibri"/>
                <a:sym typeface="Calibri"/>
              </a:defRPr>
            </a:lvl3pPr>
            <a:lvl4pPr indent="-417575" lvl="3" marL="18288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4pPr>
            <a:lvl5pPr indent="-417576" lvl="4" marL="22860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5pPr>
            <a:lvl6pPr indent="-417576" lvl="5" marL="27432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6pPr>
            <a:lvl7pPr indent="-417576" lvl="6" marL="32004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7pPr>
            <a:lvl8pPr indent="-417576" lvl="7" marL="36576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8pPr>
            <a:lvl9pPr indent="-417576" lvl="8" marL="4114800" marR="0" rtl="0" algn="l">
              <a:lnSpc>
                <a:spcPct val="90000"/>
              </a:lnSpc>
              <a:spcBef>
                <a:spcPts val="827"/>
              </a:spcBef>
              <a:spcAft>
                <a:spcPts val="0"/>
              </a:spcAft>
              <a:buClr>
                <a:schemeClr val="dk1"/>
              </a:buClr>
              <a:buSzPts val="2976"/>
              <a:buFont typeface="Arial"/>
              <a:buChar char="•"/>
              <a:defRPr b="0" i="0" sz="2976"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039455" y="19819457"/>
            <a:ext cx="3401854" cy="11384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984"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5008285" y="19819457"/>
            <a:ext cx="5102781" cy="11384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984"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0678041" y="19819457"/>
            <a:ext cx="3401854" cy="113848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984" u="none" cap="none" strike="noStrike">
                <a:solidFill>
                  <a:srgbClr val="888888"/>
                </a:solidFill>
                <a:latin typeface="Calibri"/>
                <a:ea typeface="Calibri"/>
                <a:cs typeface="Calibri"/>
                <a:sym typeface="Calibri"/>
              </a:defRPr>
            </a:lvl1pPr>
            <a:lvl2pPr indent="0" lvl="1" marL="0" marR="0" rtl="0" algn="r">
              <a:spcBef>
                <a:spcPts val="0"/>
              </a:spcBef>
              <a:buNone/>
              <a:defRPr b="0" i="0" sz="1984" u="none" cap="none" strike="noStrike">
                <a:solidFill>
                  <a:srgbClr val="888888"/>
                </a:solidFill>
                <a:latin typeface="Calibri"/>
                <a:ea typeface="Calibri"/>
                <a:cs typeface="Calibri"/>
                <a:sym typeface="Calibri"/>
              </a:defRPr>
            </a:lvl2pPr>
            <a:lvl3pPr indent="0" lvl="2" marL="0" marR="0" rtl="0" algn="r">
              <a:spcBef>
                <a:spcPts val="0"/>
              </a:spcBef>
              <a:buNone/>
              <a:defRPr b="0" i="0" sz="1984" u="none" cap="none" strike="noStrike">
                <a:solidFill>
                  <a:srgbClr val="888888"/>
                </a:solidFill>
                <a:latin typeface="Calibri"/>
                <a:ea typeface="Calibri"/>
                <a:cs typeface="Calibri"/>
                <a:sym typeface="Calibri"/>
              </a:defRPr>
            </a:lvl3pPr>
            <a:lvl4pPr indent="0" lvl="3" marL="0" marR="0" rtl="0" algn="r">
              <a:spcBef>
                <a:spcPts val="0"/>
              </a:spcBef>
              <a:buNone/>
              <a:defRPr b="0" i="0" sz="1984" u="none" cap="none" strike="noStrike">
                <a:solidFill>
                  <a:srgbClr val="888888"/>
                </a:solidFill>
                <a:latin typeface="Calibri"/>
                <a:ea typeface="Calibri"/>
                <a:cs typeface="Calibri"/>
                <a:sym typeface="Calibri"/>
              </a:defRPr>
            </a:lvl4pPr>
            <a:lvl5pPr indent="0" lvl="4" marL="0" marR="0" rtl="0" algn="r">
              <a:spcBef>
                <a:spcPts val="0"/>
              </a:spcBef>
              <a:buNone/>
              <a:defRPr b="0" i="0" sz="1984" u="none" cap="none" strike="noStrike">
                <a:solidFill>
                  <a:srgbClr val="888888"/>
                </a:solidFill>
                <a:latin typeface="Calibri"/>
                <a:ea typeface="Calibri"/>
                <a:cs typeface="Calibri"/>
                <a:sym typeface="Calibri"/>
              </a:defRPr>
            </a:lvl5pPr>
            <a:lvl6pPr indent="0" lvl="5" marL="0" marR="0" rtl="0" algn="r">
              <a:spcBef>
                <a:spcPts val="0"/>
              </a:spcBef>
              <a:buNone/>
              <a:defRPr b="0" i="0" sz="1984" u="none" cap="none" strike="noStrike">
                <a:solidFill>
                  <a:srgbClr val="888888"/>
                </a:solidFill>
                <a:latin typeface="Calibri"/>
                <a:ea typeface="Calibri"/>
                <a:cs typeface="Calibri"/>
                <a:sym typeface="Calibri"/>
              </a:defRPr>
            </a:lvl6pPr>
            <a:lvl7pPr indent="0" lvl="6" marL="0" marR="0" rtl="0" algn="r">
              <a:spcBef>
                <a:spcPts val="0"/>
              </a:spcBef>
              <a:buNone/>
              <a:defRPr b="0" i="0" sz="1984" u="none" cap="none" strike="noStrike">
                <a:solidFill>
                  <a:srgbClr val="888888"/>
                </a:solidFill>
                <a:latin typeface="Calibri"/>
                <a:ea typeface="Calibri"/>
                <a:cs typeface="Calibri"/>
                <a:sym typeface="Calibri"/>
              </a:defRPr>
            </a:lvl7pPr>
            <a:lvl8pPr indent="0" lvl="7" marL="0" marR="0" rtl="0" algn="r">
              <a:spcBef>
                <a:spcPts val="0"/>
              </a:spcBef>
              <a:buNone/>
              <a:defRPr b="0" i="0" sz="1984" u="none" cap="none" strike="noStrike">
                <a:solidFill>
                  <a:srgbClr val="888888"/>
                </a:solidFill>
                <a:latin typeface="Calibri"/>
                <a:ea typeface="Calibri"/>
                <a:cs typeface="Calibri"/>
                <a:sym typeface="Calibri"/>
              </a:defRPr>
            </a:lvl8pPr>
            <a:lvl9pPr indent="0" lvl="8" marL="0" marR="0" rtl="0" algn="r">
              <a:spcBef>
                <a:spcPts val="0"/>
              </a:spcBef>
              <a:buNone/>
              <a:defRPr b="0" i="0" sz="198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5943598" y="512075"/>
            <a:ext cx="8515836" cy="1534295"/>
          </a:xfrm>
          <a:prstGeom prst="rect">
            <a:avLst/>
          </a:prstGeom>
          <a:noFill/>
          <a:ln>
            <a:noFill/>
          </a:ln>
          <a:effectLst>
            <a:outerShdw blurRad="50800" rotWithShape="0" algn="ctr" dir="2700000" dist="63500">
              <a:schemeClr val="dk1"/>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MY"/>
              <a:t>IoT based smart door lock system "Cypher" </a:t>
            </a:r>
            <a:endParaRPr/>
          </a:p>
        </p:txBody>
      </p:sp>
      <p:sp>
        <p:nvSpPr>
          <p:cNvPr id="121" name="Google Shape;121;p14"/>
          <p:cNvSpPr txBox="1"/>
          <p:nvPr>
            <p:ph idx="1" type="body"/>
          </p:nvPr>
        </p:nvSpPr>
        <p:spPr>
          <a:xfrm>
            <a:off x="5943600" y="2046371"/>
            <a:ext cx="8515350" cy="682792"/>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lt1"/>
              </a:buClr>
              <a:buSzPts val="1600"/>
              <a:buFont typeface="Arial"/>
              <a:buNone/>
            </a:pPr>
            <a:r>
              <a:rPr lang="en-MY"/>
              <a:t>Marawan ElDeib, Haneen AlJuhani, Ahmed Khudhair</a:t>
            </a:r>
            <a:endParaRPr/>
          </a:p>
        </p:txBody>
      </p:sp>
      <p:sp>
        <p:nvSpPr>
          <p:cNvPr id="122" name="Google Shape;122;p14"/>
          <p:cNvSpPr txBox="1"/>
          <p:nvPr>
            <p:ph idx="2" type="body"/>
          </p:nvPr>
        </p:nvSpPr>
        <p:spPr>
          <a:xfrm>
            <a:off x="5943598" y="2737185"/>
            <a:ext cx="8515350" cy="4762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600"/>
              <a:buNone/>
            </a:pPr>
            <a:r>
              <a:rPr lang="en-MY"/>
              <a:t>Dr. Lo Yew Chiong</a:t>
            </a:r>
            <a:endParaRPr/>
          </a:p>
        </p:txBody>
      </p:sp>
      <p:sp>
        <p:nvSpPr>
          <p:cNvPr id="123" name="Google Shape;123;p14"/>
          <p:cNvSpPr txBox="1"/>
          <p:nvPr>
            <p:ph idx="3" type="body"/>
          </p:nvPr>
        </p:nvSpPr>
        <p:spPr>
          <a:xfrm>
            <a:off x="136525" y="17789526"/>
            <a:ext cx="14846300" cy="2073360"/>
          </a:xfrm>
          <a:prstGeom prst="rect">
            <a:avLst/>
          </a:prstGeom>
          <a:noFill/>
          <a:ln>
            <a:noFill/>
          </a:ln>
        </p:spPr>
        <p:txBody>
          <a:bodyPr anchorCtr="0" anchor="t" bIns="45700" lIns="91425" spcFirstLastPara="1" rIns="91425" wrap="square" tIns="45700">
            <a:normAutofit/>
          </a:bodyPr>
          <a:lstStyle/>
          <a:p>
            <a:pPr indent="0" lvl="0" marL="101600" rtl="0" algn="just">
              <a:lnSpc>
                <a:spcPct val="115000"/>
              </a:lnSpc>
              <a:spcBef>
                <a:spcPts val="0"/>
              </a:spcBef>
              <a:spcAft>
                <a:spcPts val="0"/>
              </a:spcAft>
              <a:buClr>
                <a:schemeClr val="dk1"/>
              </a:buClr>
              <a:buSzPts val="1600"/>
              <a:buNone/>
            </a:pPr>
            <a:r>
              <a:rPr lang="en-MY" sz="2300"/>
              <a:t>Our IoT Based Smart Door Lock System is not only designed to keep your home secure, but it also has a positive impact on society and the environment. With features such as power management and remote access control, it promotes energy efficiency and convenience for those with mobility issues. Additionally, the cost savings on electricity and added security benefits both homeowners and society as a whole. By choosing our system, you can rest easy knowing that your home is protected while also contributing to a sustainable future.</a:t>
            </a:r>
            <a:endParaRPr sz="2500"/>
          </a:p>
        </p:txBody>
      </p:sp>
      <p:sp>
        <p:nvSpPr>
          <p:cNvPr id="124" name="Google Shape;124;p14"/>
          <p:cNvSpPr txBox="1"/>
          <p:nvPr>
            <p:ph idx="4" type="body"/>
          </p:nvPr>
        </p:nvSpPr>
        <p:spPr>
          <a:xfrm>
            <a:off x="7641413" y="4036275"/>
            <a:ext cx="3708000" cy="6553800"/>
          </a:xfrm>
          <a:prstGeom prst="rect">
            <a:avLst/>
          </a:prstGeom>
          <a:noFill/>
          <a:ln>
            <a:noFill/>
          </a:ln>
        </p:spPr>
        <p:txBody>
          <a:bodyPr anchorCtr="0" anchor="t" bIns="45700" lIns="91425" spcFirstLastPara="1" rIns="91425" wrap="square" tIns="45700">
            <a:noAutofit/>
          </a:bodyPr>
          <a:lstStyle/>
          <a:p>
            <a:pPr indent="0" lvl="0" marL="101600" rtl="0" algn="l">
              <a:lnSpc>
                <a:spcPct val="90000"/>
              </a:lnSpc>
              <a:spcBef>
                <a:spcPts val="0"/>
              </a:spcBef>
              <a:spcAft>
                <a:spcPts val="0"/>
              </a:spcAft>
              <a:buClr>
                <a:schemeClr val="dk1"/>
              </a:buClr>
              <a:buSzPts val="1600"/>
              <a:buNone/>
            </a:pPr>
            <a:r>
              <a:rPr lang="en-MY" sz="2200"/>
              <a:t>The research methodology for this project involves reviewing previous literature to gather information on similar projects and their issues. </a:t>
            </a:r>
            <a:endParaRPr sz="2200"/>
          </a:p>
          <a:p>
            <a:pPr indent="0" lvl="0" marL="101600" rtl="0" algn="l">
              <a:lnSpc>
                <a:spcPct val="90000"/>
              </a:lnSpc>
              <a:spcBef>
                <a:spcPts val="0"/>
              </a:spcBef>
              <a:spcAft>
                <a:spcPts val="0"/>
              </a:spcAft>
              <a:buClr>
                <a:schemeClr val="dk1"/>
              </a:buClr>
              <a:buSzPts val="1600"/>
              <a:buNone/>
            </a:pPr>
            <a:r>
              <a:t/>
            </a:r>
            <a:endParaRPr sz="2200"/>
          </a:p>
          <a:p>
            <a:pPr indent="0" lvl="0" marL="101600" rtl="0" algn="l">
              <a:lnSpc>
                <a:spcPct val="90000"/>
              </a:lnSpc>
              <a:spcBef>
                <a:spcPts val="0"/>
              </a:spcBef>
              <a:spcAft>
                <a:spcPts val="0"/>
              </a:spcAft>
              <a:buClr>
                <a:schemeClr val="dk1"/>
              </a:buClr>
              <a:buSzPts val="1600"/>
              <a:buNone/>
            </a:pPr>
            <a:r>
              <a:rPr lang="en-MY" sz="2200"/>
              <a:t>The system was developed using PIR motion detection, ultrasonic sensor , fingerprint sensor and power management by using 12 volt reachable batteries to create a secure and energy-efficient system. </a:t>
            </a:r>
            <a:endParaRPr sz="2200"/>
          </a:p>
          <a:p>
            <a:pPr indent="0" lvl="0" marL="101600" rtl="0" algn="l">
              <a:lnSpc>
                <a:spcPct val="90000"/>
              </a:lnSpc>
              <a:spcBef>
                <a:spcPts val="0"/>
              </a:spcBef>
              <a:spcAft>
                <a:spcPts val="0"/>
              </a:spcAft>
              <a:buClr>
                <a:schemeClr val="dk1"/>
              </a:buClr>
              <a:buSzPts val="1600"/>
              <a:buNone/>
            </a:pPr>
            <a:r>
              <a:t/>
            </a:r>
            <a:endParaRPr sz="2200"/>
          </a:p>
          <a:p>
            <a:pPr indent="0" lvl="0" marL="101600" rtl="0" algn="l">
              <a:spcBef>
                <a:spcPts val="0"/>
              </a:spcBef>
              <a:spcAft>
                <a:spcPts val="0"/>
              </a:spcAft>
              <a:buClr>
                <a:schemeClr val="dk1"/>
              </a:buClr>
              <a:buSzPts val="1600"/>
              <a:buNone/>
            </a:pPr>
            <a:r>
              <a:rPr lang="en-MY" sz="2200"/>
              <a:t>The performance of the system wil be tested by collecting data from the sensors using Arduino IDE,  Firebase,  and calculating</a:t>
            </a:r>
            <a:endParaRPr sz="2200"/>
          </a:p>
          <a:p>
            <a:pPr indent="0" lvl="0" marL="101600" rtl="0" algn="just">
              <a:spcBef>
                <a:spcPts val="0"/>
              </a:spcBef>
              <a:spcAft>
                <a:spcPts val="0"/>
              </a:spcAft>
              <a:buClr>
                <a:schemeClr val="dk1"/>
              </a:buClr>
              <a:buSzPts val="1600"/>
              <a:buNone/>
            </a:pPr>
            <a:r>
              <a:t/>
            </a:r>
            <a:endParaRPr sz="2200"/>
          </a:p>
        </p:txBody>
      </p:sp>
      <p:sp>
        <p:nvSpPr>
          <p:cNvPr id="125" name="Google Shape;125;p14"/>
          <p:cNvSpPr txBox="1"/>
          <p:nvPr>
            <p:ph idx="5" type="body"/>
          </p:nvPr>
        </p:nvSpPr>
        <p:spPr>
          <a:xfrm>
            <a:off x="11411325" y="4016876"/>
            <a:ext cx="3708000" cy="6553800"/>
          </a:xfrm>
          <a:prstGeom prst="rect">
            <a:avLst/>
          </a:prstGeom>
          <a:noFill/>
          <a:ln>
            <a:noFill/>
          </a:ln>
        </p:spPr>
        <p:txBody>
          <a:bodyPr anchorCtr="0" anchor="t" bIns="45700" lIns="91425" spcFirstLastPara="1" rIns="91425" wrap="square" tIns="45700">
            <a:noAutofit/>
          </a:bodyPr>
          <a:lstStyle/>
          <a:p>
            <a:pPr indent="0" lvl="0" marL="101600" rtl="0" algn="l">
              <a:spcBef>
                <a:spcPts val="0"/>
              </a:spcBef>
              <a:spcAft>
                <a:spcPts val="0"/>
              </a:spcAft>
              <a:buClr>
                <a:schemeClr val="dk1"/>
              </a:buClr>
              <a:buSzPts val="1600"/>
              <a:buNone/>
            </a:pPr>
            <a:r>
              <a:rPr lang="en-MY" sz="2200"/>
              <a:t>power consumption and the data will be analyzed to assess the system's security and energy efficiency.</a:t>
            </a:r>
            <a:endParaRPr sz="2200"/>
          </a:p>
          <a:p>
            <a:pPr indent="0" lvl="0" marL="0" rtl="0" algn="l">
              <a:lnSpc>
                <a:spcPct val="90000"/>
              </a:lnSpc>
              <a:spcBef>
                <a:spcPts val="0"/>
              </a:spcBef>
              <a:spcAft>
                <a:spcPts val="0"/>
              </a:spcAft>
              <a:buClr>
                <a:schemeClr val="dk1"/>
              </a:buClr>
              <a:buSzPts val="1600"/>
              <a:buNone/>
            </a:pPr>
            <a:r>
              <a:t/>
            </a:r>
            <a:endParaRPr sz="2250"/>
          </a:p>
          <a:p>
            <a:pPr indent="0" lvl="0" marL="101600" rtl="0" algn="l">
              <a:lnSpc>
                <a:spcPct val="90000"/>
              </a:lnSpc>
              <a:spcBef>
                <a:spcPts val="0"/>
              </a:spcBef>
              <a:spcAft>
                <a:spcPts val="0"/>
              </a:spcAft>
              <a:buClr>
                <a:schemeClr val="dk1"/>
              </a:buClr>
              <a:buSzPts val="1600"/>
              <a:buNone/>
            </a:pPr>
            <a:r>
              <a:rPr lang="en-MY" sz="2250"/>
              <a:t>Additionally, the system will be tested using the Android Studio emulator to ensure compatibility and functionality on mobile devices through a mobile application. </a:t>
            </a:r>
            <a:endParaRPr sz="2250"/>
          </a:p>
          <a:p>
            <a:pPr indent="0" lvl="0" marL="101600" rtl="0" algn="l">
              <a:lnSpc>
                <a:spcPct val="90000"/>
              </a:lnSpc>
              <a:spcBef>
                <a:spcPts val="0"/>
              </a:spcBef>
              <a:spcAft>
                <a:spcPts val="0"/>
              </a:spcAft>
              <a:buClr>
                <a:schemeClr val="dk1"/>
              </a:buClr>
              <a:buSzPts val="1600"/>
              <a:buNone/>
            </a:pPr>
            <a:r>
              <a:t/>
            </a:r>
            <a:endParaRPr sz="2250"/>
          </a:p>
          <a:p>
            <a:pPr indent="0" lvl="0" marL="101600" rtl="0" algn="l">
              <a:lnSpc>
                <a:spcPct val="90000"/>
              </a:lnSpc>
              <a:spcBef>
                <a:spcPts val="0"/>
              </a:spcBef>
              <a:spcAft>
                <a:spcPts val="0"/>
              </a:spcAft>
              <a:buClr>
                <a:schemeClr val="dk1"/>
              </a:buClr>
              <a:buSzPts val="1600"/>
              <a:buNone/>
            </a:pPr>
            <a:r>
              <a:rPr lang="en-MY" sz="2250"/>
              <a:t>The results will be used to conclude whether the proposed system is effective in improving security and reducing energy consumption.</a:t>
            </a:r>
            <a:endParaRPr sz="2250"/>
          </a:p>
        </p:txBody>
      </p:sp>
      <p:sp>
        <p:nvSpPr>
          <p:cNvPr id="126" name="Google Shape;126;p14"/>
          <p:cNvSpPr txBox="1"/>
          <p:nvPr>
            <p:ph idx="6" type="body"/>
          </p:nvPr>
        </p:nvSpPr>
        <p:spPr>
          <a:xfrm>
            <a:off x="7579575" y="11104602"/>
            <a:ext cx="3708000" cy="6170400"/>
          </a:xfrm>
          <a:prstGeom prst="rect">
            <a:avLst/>
          </a:prstGeom>
          <a:noFill/>
          <a:ln>
            <a:noFill/>
          </a:ln>
        </p:spPr>
        <p:txBody>
          <a:bodyPr anchorCtr="0" anchor="t" bIns="45700" lIns="91425" spcFirstLastPara="1" rIns="91425" wrap="square" tIns="45700">
            <a:noAutofit/>
          </a:bodyPr>
          <a:lstStyle/>
          <a:p>
            <a:pPr indent="0" lvl="0" marL="101600" rtl="0" algn="l">
              <a:lnSpc>
                <a:spcPct val="80000"/>
              </a:lnSpc>
              <a:spcBef>
                <a:spcPts val="0"/>
              </a:spcBef>
              <a:spcAft>
                <a:spcPts val="0"/>
              </a:spcAft>
              <a:buClr>
                <a:schemeClr val="dk1"/>
              </a:buClr>
              <a:buSzPts val="1600"/>
              <a:buNone/>
            </a:pPr>
            <a:r>
              <a:rPr lang="en-MY" sz="2200"/>
              <a:t>Our results show that we have successfully implemented several key features in our door lock system.</a:t>
            </a:r>
            <a:endParaRPr sz="2200"/>
          </a:p>
          <a:p>
            <a:pPr indent="0" lvl="0" marL="101600" rtl="0" algn="l">
              <a:lnSpc>
                <a:spcPct val="80000"/>
              </a:lnSpc>
              <a:spcBef>
                <a:spcPts val="0"/>
              </a:spcBef>
              <a:spcAft>
                <a:spcPts val="0"/>
              </a:spcAft>
              <a:buClr>
                <a:schemeClr val="dk1"/>
              </a:buClr>
              <a:buSzPts val="1600"/>
              <a:buNone/>
            </a:pPr>
            <a:r>
              <a:rPr lang="en-MY" sz="2200"/>
              <a:t> </a:t>
            </a:r>
            <a:endParaRPr sz="2200"/>
          </a:p>
          <a:p>
            <a:pPr indent="0" lvl="0" marL="101600" rtl="0" algn="l">
              <a:lnSpc>
                <a:spcPct val="80000"/>
              </a:lnSpc>
              <a:spcBef>
                <a:spcPts val="0"/>
              </a:spcBef>
              <a:spcAft>
                <a:spcPts val="0"/>
              </a:spcAft>
              <a:buClr>
                <a:schemeClr val="dk1"/>
              </a:buClr>
              <a:buSzPts val="1600"/>
              <a:buNone/>
            </a:pPr>
            <a:r>
              <a:rPr lang="en-MY" sz="2200"/>
              <a:t>We were able to set up fingerprint recognition and control it remotely using a mobile application. We also implemented a power-saving feature by putting the microcontroller to sleep. </a:t>
            </a:r>
            <a:endParaRPr sz="2200"/>
          </a:p>
          <a:p>
            <a:pPr indent="0" lvl="0" marL="101600" rtl="0" algn="l">
              <a:lnSpc>
                <a:spcPct val="80000"/>
              </a:lnSpc>
              <a:spcBef>
                <a:spcPts val="0"/>
              </a:spcBef>
              <a:spcAft>
                <a:spcPts val="0"/>
              </a:spcAft>
              <a:buClr>
                <a:schemeClr val="dk1"/>
              </a:buClr>
              <a:buSzPts val="1600"/>
              <a:buNone/>
            </a:pPr>
            <a:r>
              <a:t/>
            </a:r>
            <a:endParaRPr sz="2200"/>
          </a:p>
          <a:p>
            <a:pPr indent="0" lvl="0" marL="101600" rtl="0" algn="l">
              <a:lnSpc>
                <a:spcPct val="80000"/>
              </a:lnSpc>
              <a:spcBef>
                <a:spcPts val="0"/>
              </a:spcBef>
              <a:spcAft>
                <a:spcPts val="0"/>
              </a:spcAft>
              <a:buClr>
                <a:schemeClr val="dk1"/>
              </a:buClr>
              <a:buSzPts val="1600"/>
              <a:buNone/>
            </a:pPr>
            <a:r>
              <a:rPr lang="en-MY" sz="2200"/>
              <a:t>Additionally, we were able to send updates to a firebase database and receive them on the mobile application. </a:t>
            </a:r>
            <a:endParaRPr sz="2200"/>
          </a:p>
          <a:p>
            <a:pPr indent="0" lvl="0" marL="101600" rtl="0" algn="l">
              <a:lnSpc>
                <a:spcPct val="80000"/>
              </a:lnSpc>
              <a:spcBef>
                <a:spcPts val="0"/>
              </a:spcBef>
              <a:spcAft>
                <a:spcPts val="0"/>
              </a:spcAft>
              <a:buClr>
                <a:schemeClr val="dk1"/>
              </a:buClr>
              <a:buSzPts val="1600"/>
              <a:buNone/>
            </a:pPr>
            <a:r>
              <a:t/>
            </a:r>
            <a:endParaRPr sz="2200"/>
          </a:p>
        </p:txBody>
      </p:sp>
      <p:sp>
        <p:nvSpPr>
          <p:cNvPr id="127" name="Google Shape;127;p14"/>
          <p:cNvSpPr txBox="1"/>
          <p:nvPr>
            <p:ph idx="7" type="body"/>
          </p:nvPr>
        </p:nvSpPr>
        <p:spPr>
          <a:xfrm>
            <a:off x="11411325" y="11104895"/>
            <a:ext cx="3708000" cy="6170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600"/>
              <a:buNone/>
            </a:pPr>
            <a:r>
              <a:rPr lang="en-MY" sz="2200"/>
              <a:t>T</a:t>
            </a:r>
            <a:r>
              <a:rPr lang="en-MY" sz="2200"/>
              <a:t>he system is also able to detect distance and motion and can open the door lock using the mobile application. </a:t>
            </a:r>
            <a:endParaRPr sz="2200"/>
          </a:p>
          <a:p>
            <a:pPr indent="0" lvl="0" marL="101600" rtl="0" algn="l">
              <a:lnSpc>
                <a:spcPct val="80000"/>
              </a:lnSpc>
              <a:spcBef>
                <a:spcPts val="0"/>
              </a:spcBef>
              <a:spcAft>
                <a:spcPts val="0"/>
              </a:spcAft>
              <a:buClr>
                <a:schemeClr val="dk1"/>
              </a:buClr>
              <a:buSzPts val="1600"/>
              <a:buNone/>
            </a:pPr>
            <a:r>
              <a:t/>
            </a:r>
            <a:endParaRPr sz="2200"/>
          </a:p>
          <a:p>
            <a:pPr indent="0" lvl="0" marL="101600" rtl="0" algn="l">
              <a:lnSpc>
                <a:spcPct val="90000"/>
              </a:lnSpc>
              <a:spcBef>
                <a:spcPts val="0"/>
              </a:spcBef>
              <a:spcAft>
                <a:spcPts val="0"/>
              </a:spcAft>
              <a:buClr>
                <a:schemeClr val="dk1"/>
              </a:buClr>
              <a:buSzPts val="1600"/>
              <a:buNone/>
            </a:pPr>
            <a:r>
              <a:rPr lang="en-MY" sz="2200"/>
              <a:t>We also included a feature for login into the application using the customer’s fingerprint or face ID on his phone to remember the email and password encrypted. </a:t>
            </a:r>
            <a:endParaRPr sz="2200"/>
          </a:p>
          <a:p>
            <a:pPr indent="0" lvl="0" marL="101600" rtl="0" algn="l">
              <a:lnSpc>
                <a:spcPct val="90000"/>
              </a:lnSpc>
              <a:spcBef>
                <a:spcPts val="0"/>
              </a:spcBef>
              <a:spcAft>
                <a:spcPts val="0"/>
              </a:spcAft>
              <a:buClr>
                <a:schemeClr val="dk1"/>
              </a:buClr>
              <a:buSzPts val="1600"/>
              <a:buNone/>
            </a:pPr>
            <a:r>
              <a:t/>
            </a:r>
            <a:endParaRPr sz="2200"/>
          </a:p>
          <a:p>
            <a:pPr indent="0" lvl="0" marL="101600" rtl="0" algn="l">
              <a:lnSpc>
                <a:spcPct val="90000"/>
              </a:lnSpc>
              <a:spcBef>
                <a:spcPts val="0"/>
              </a:spcBef>
              <a:spcAft>
                <a:spcPts val="0"/>
              </a:spcAft>
              <a:buClr>
                <a:schemeClr val="dk1"/>
              </a:buClr>
              <a:buSzPts val="1600"/>
              <a:buNone/>
            </a:pPr>
            <a:r>
              <a:rPr lang="en-MY" sz="2200"/>
              <a:t>Additionally, we added a buzzer as a warning if there was a suspicious motion detected near the system, and it will notify the customer in the application.</a:t>
            </a:r>
            <a:endParaRPr sz="2200"/>
          </a:p>
        </p:txBody>
      </p:sp>
      <p:sp>
        <p:nvSpPr>
          <p:cNvPr id="128" name="Google Shape;128;p14"/>
          <p:cNvSpPr txBox="1"/>
          <p:nvPr>
            <p:ph idx="15" type="body"/>
          </p:nvPr>
        </p:nvSpPr>
        <p:spPr>
          <a:xfrm>
            <a:off x="-1" y="4130044"/>
            <a:ext cx="7579500" cy="6553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n-MY" sz="2250"/>
              <a:t>Protect Your Home, Anytime, Anywhere</a:t>
            </a:r>
            <a:endParaRPr sz="2250"/>
          </a:p>
          <a:p>
            <a:pPr indent="0" lvl="0" marL="0" rtl="0" algn="l">
              <a:lnSpc>
                <a:spcPct val="90000"/>
              </a:lnSpc>
              <a:spcBef>
                <a:spcPts val="0"/>
              </a:spcBef>
              <a:spcAft>
                <a:spcPts val="0"/>
              </a:spcAft>
              <a:buNone/>
            </a:pPr>
            <a:r>
              <a:t/>
            </a:r>
            <a:endParaRPr sz="2250"/>
          </a:p>
          <a:p>
            <a:pPr indent="0" lvl="0" marL="0" rtl="0" algn="just">
              <a:lnSpc>
                <a:spcPct val="90000"/>
              </a:lnSpc>
              <a:spcBef>
                <a:spcPts val="0"/>
              </a:spcBef>
              <a:spcAft>
                <a:spcPts val="0"/>
              </a:spcAft>
              <a:buNone/>
            </a:pPr>
            <a:r>
              <a:rPr lang="en-MY" sz="2250"/>
              <a:t>Introducing our state-of-the-art Home Monitoring and Security System, designed to keep your home and belongings safe and secure at all times. With our advanced hardware and software components, such as motion and ultrasonic sensors, fingerprint sensor, and a smart lock, you'll never have to worry about intruders again.</a:t>
            </a:r>
            <a:endParaRPr sz="2250"/>
          </a:p>
          <a:p>
            <a:pPr indent="0" lvl="0" marL="0" rtl="0" algn="just">
              <a:lnSpc>
                <a:spcPct val="90000"/>
              </a:lnSpc>
              <a:spcBef>
                <a:spcPts val="0"/>
              </a:spcBef>
              <a:spcAft>
                <a:spcPts val="0"/>
              </a:spcAft>
              <a:buNone/>
            </a:pPr>
            <a:r>
              <a:t/>
            </a:r>
            <a:endParaRPr sz="2250"/>
          </a:p>
          <a:p>
            <a:pPr indent="0" lvl="0" marL="0" rtl="0" algn="just">
              <a:lnSpc>
                <a:spcPct val="90000"/>
              </a:lnSpc>
              <a:spcBef>
                <a:spcPts val="0"/>
              </a:spcBef>
              <a:spcAft>
                <a:spcPts val="0"/>
              </a:spcAft>
              <a:buNone/>
            </a:pPr>
            <a:r>
              <a:rPr lang="en-MY" sz="2250"/>
              <a:t>Our system allows you to monitor your home in real-time through a mobile app, giving you remote access to your home at all times. In case of any alerts, notifications will be sent to you immediately, so you'll be informed even when you're not at home. </a:t>
            </a:r>
            <a:endParaRPr sz="2250"/>
          </a:p>
          <a:p>
            <a:pPr indent="0" lvl="0" marL="0" rtl="0" algn="just">
              <a:lnSpc>
                <a:spcPct val="90000"/>
              </a:lnSpc>
              <a:spcBef>
                <a:spcPts val="0"/>
              </a:spcBef>
              <a:spcAft>
                <a:spcPts val="0"/>
              </a:spcAft>
              <a:buNone/>
            </a:pPr>
            <a:r>
              <a:t/>
            </a:r>
            <a:endParaRPr sz="2250"/>
          </a:p>
          <a:p>
            <a:pPr indent="0" lvl="0" marL="0" rtl="0" algn="just">
              <a:lnSpc>
                <a:spcPct val="90000"/>
              </a:lnSpc>
              <a:spcBef>
                <a:spcPts val="0"/>
              </a:spcBef>
              <a:spcAft>
                <a:spcPts val="0"/>
              </a:spcAft>
              <a:buNone/>
            </a:pPr>
            <a:r>
              <a:rPr lang="en-MY" sz="2250"/>
              <a:t>According to research studies, smart security systems have been found to effectively deter burglaries and improve response time in the event of a break-in. Upgrade to our system and enjoy the peace of mind that comes with knowing your home is safe and secure.</a:t>
            </a:r>
            <a:endParaRPr sz="2250"/>
          </a:p>
          <a:p>
            <a:pPr indent="-276390" lvl="0" marL="377990" rtl="0" algn="just">
              <a:lnSpc>
                <a:spcPct val="90000"/>
              </a:lnSpc>
              <a:spcBef>
                <a:spcPts val="0"/>
              </a:spcBef>
              <a:spcAft>
                <a:spcPts val="0"/>
              </a:spcAft>
              <a:buClr>
                <a:schemeClr val="dk1"/>
              </a:buClr>
              <a:buSzPts val="1600"/>
              <a:buNone/>
            </a:pPr>
            <a:r>
              <a:t/>
            </a:r>
            <a:endParaRPr/>
          </a:p>
        </p:txBody>
      </p:sp>
      <p:pic>
        <p:nvPicPr>
          <p:cNvPr id="129" name="Google Shape;129;p14"/>
          <p:cNvPicPr preferRelativeResize="0"/>
          <p:nvPr>
            <p:ph idx="16" type="pic"/>
          </p:nvPr>
        </p:nvPicPr>
        <p:blipFill rotWithShape="1">
          <a:blip r:embed="rId3">
            <a:alphaModFix/>
          </a:blip>
          <a:srcRect b="0" l="0" r="0" t="0"/>
          <a:stretch/>
        </p:blipFill>
        <p:spPr>
          <a:xfrm>
            <a:off x="16800" y="11218075"/>
            <a:ext cx="3985300" cy="2702550"/>
          </a:xfrm>
          <a:prstGeom prst="rect">
            <a:avLst/>
          </a:prstGeom>
          <a:noFill/>
        </p:spPr>
      </p:pic>
      <p:pic>
        <p:nvPicPr>
          <p:cNvPr id="130" name="Google Shape;130;p14"/>
          <p:cNvPicPr preferRelativeResize="0"/>
          <p:nvPr>
            <p:ph idx="17" type="pic"/>
          </p:nvPr>
        </p:nvPicPr>
        <p:blipFill rotWithShape="1">
          <a:blip r:embed="rId4">
            <a:alphaModFix/>
          </a:blip>
          <a:srcRect b="0" l="-923" r="492" t="0"/>
          <a:stretch/>
        </p:blipFill>
        <p:spPr>
          <a:xfrm>
            <a:off x="0" y="14534200"/>
            <a:ext cx="3985299" cy="2700000"/>
          </a:xfrm>
          <a:prstGeom prst="rect">
            <a:avLst/>
          </a:prstGeom>
          <a:noFill/>
          <a:ln>
            <a:noFill/>
          </a:ln>
        </p:spPr>
      </p:pic>
      <p:sp>
        <p:nvSpPr>
          <p:cNvPr id="131" name="Google Shape;131;p14"/>
          <p:cNvSpPr txBox="1"/>
          <p:nvPr>
            <p:ph idx="18" type="body"/>
          </p:nvPr>
        </p:nvSpPr>
        <p:spPr>
          <a:xfrm>
            <a:off x="3880025" y="11133025"/>
            <a:ext cx="3708000" cy="2964900"/>
          </a:xfrm>
          <a:prstGeom prst="rect">
            <a:avLst/>
          </a:prstGeom>
          <a:noFill/>
          <a:ln>
            <a:noFill/>
          </a:ln>
        </p:spPr>
        <p:txBody>
          <a:bodyPr anchorCtr="0" anchor="t" bIns="45700" lIns="91425" spcFirstLastPara="1" rIns="91425" wrap="square" tIns="45700">
            <a:normAutofit fontScale="47500"/>
          </a:bodyPr>
          <a:lstStyle/>
          <a:p>
            <a:pPr indent="-363321" lvl="0" marL="457200" rtl="0" algn="l">
              <a:lnSpc>
                <a:spcPct val="115000"/>
              </a:lnSpc>
              <a:spcBef>
                <a:spcPts val="0"/>
              </a:spcBef>
              <a:spcAft>
                <a:spcPts val="0"/>
              </a:spcAft>
              <a:buSzPct val="100000"/>
              <a:buChar char="●"/>
            </a:pPr>
            <a:r>
              <a:rPr lang="en-MY" sz="4466">
                <a:latin typeface="Roboto"/>
                <a:ea typeface="Roboto"/>
                <a:cs typeface="Roboto"/>
                <a:sym typeface="Roboto"/>
              </a:rPr>
              <a:t>Majority of customers forget to lock their doors</a:t>
            </a:r>
            <a:endParaRPr sz="4466">
              <a:latin typeface="Roboto"/>
              <a:ea typeface="Roboto"/>
              <a:cs typeface="Roboto"/>
              <a:sym typeface="Roboto"/>
            </a:endParaRPr>
          </a:p>
          <a:p>
            <a:pPr indent="-363321" lvl="0" marL="457200" rtl="0" algn="l">
              <a:lnSpc>
                <a:spcPct val="115000"/>
              </a:lnSpc>
              <a:spcBef>
                <a:spcPts val="0"/>
              </a:spcBef>
              <a:spcAft>
                <a:spcPts val="0"/>
              </a:spcAft>
              <a:buSzPct val="100000"/>
              <a:buChar char="●"/>
            </a:pPr>
            <a:r>
              <a:rPr lang="en-MY" sz="4466">
                <a:latin typeface="Roboto"/>
                <a:ea typeface="Roboto"/>
                <a:cs typeface="Roboto"/>
                <a:sym typeface="Roboto"/>
              </a:rPr>
              <a:t>Many customers live in apartments</a:t>
            </a:r>
            <a:endParaRPr sz="4466">
              <a:latin typeface="Roboto"/>
              <a:ea typeface="Roboto"/>
              <a:cs typeface="Roboto"/>
              <a:sym typeface="Roboto"/>
            </a:endParaRPr>
          </a:p>
          <a:p>
            <a:pPr indent="-363321" lvl="0" marL="457200" rtl="0" algn="l">
              <a:lnSpc>
                <a:spcPct val="115000"/>
              </a:lnSpc>
              <a:spcBef>
                <a:spcPts val="0"/>
              </a:spcBef>
              <a:spcAft>
                <a:spcPts val="0"/>
              </a:spcAft>
              <a:buSzPct val="100000"/>
              <a:buChar char="●"/>
            </a:pPr>
            <a:r>
              <a:rPr lang="en-MY" sz="4466">
                <a:latin typeface="Roboto"/>
                <a:ea typeface="Roboto"/>
                <a:cs typeface="Roboto"/>
                <a:sym typeface="Roboto"/>
              </a:rPr>
              <a:t>Top concerns: cost, performance, ease of use</a:t>
            </a:r>
            <a:endParaRPr sz="4466">
              <a:latin typeface="Roboto"/>
              <a:ea typeface="Roboto"/>
              <a:cs typeface="Roboto"/>
              <a:sym typeface="Roboto"/>
            </a:endParaRPr>
          </a:p>
          <a:p>
            <a:pPr indent="0" lvl="0" marL="0" rtl="0" algn="l">
              <a:lnSpc>
                <a:spcPct val="115000"/>
              </a:lnSpc>
              <a:spcBef>
                <a:spcPts val="2900"/>
              </a:spcBef>
              <a:spcAft>
                <a:spcPts val="0"/>
              </a:spcAft>
              <a:buNone/>
            </a:pPr>
            <a:r>
              <a:t/>
            </a:r>
            <a:endParaRPr sz="1200">
              <a:solidFill>
                <a:srgbClr val="D1D5DB"/>
              </a:solidFill>
              <a:highlight>
                <a:srgbClr val="444654"/>
              </a:highlight>
              <a:latin typeface="Roboto"/>
              <a:ea typeface="Roboto"/>
              <a:cs typeface="Roboto"/>
              <a:sym typeface="Roboto"/>
            </a:endParaRPr>
          </a:p>
        </p:txBody>
      </p:sp>
      <p:sp>
        <p:nvSpPr>
          <p:cNvPr id="132" name="Google Shape;132;p14"/>
          <p:cNvSpPr txBox="1"/>
          <p:nvPr>
            <p:ph idx="19" type="body"/>
          </p:nvPr>
        </p:nvSpPr>
        <p:spPr>
          <a:xfrm>
            <a:off x="3764250" y="14544125"/>
            <a:ext cx="3880800" cy="27339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Char char="•"/>
            </a:pPr>
            <a:r>
              <a:rPr lang="en-MY" sz="2000"/>
              <a:t>Users reported satisfaction with product performance.</a:t>
            </a:r>
            <a:endParaRPr sz="2000"/>
          </a:p>
          <a:p>
            <a:pPr indent="-355600" lvl="0" marL="457200" rtl="0" algn="l">
              <a:lnSpc>
                <a:spcPct val="90000"/>
              </a:lnSpc>
              <a:spcBef>
                <a:spcPts val="0"/>
              </a:spcBef>
              <a:spcAft>
                <a:spcPts val="0"/>
              </a:spcAft>
              <a:buSzPts val="2000"/>
              <a:buChar char="•"/>
            </a:pPr>
            <a:r>
              <a:rPr lang="en-MY" sz="2000"/>
              <a:t>Remote monitoring received positive feedback.</a:t>
            </a:r>
            <a:endParaRPr sz="2000"/>
          </a:p>
          <a:p>
            <a:pPr indent="-355600" lvl="0" marL="457200" rtl="0" algn="l">
              <a:lnSpc>
                <a:spcPct val="90000"/>
              </a:lnSpc>
              <a:spcBef>
                <a:spcPts val="0"/>
              </a:spcBef>
              <a:spcAft>
                <a:spcPts val="0"/>
              </a:spcAft>
              <a:buSzPts val="2000"/>
              <a:buChar char="•"/>
            </a:pPr>
            <a:r>
              <a:rPr lang="en-MY" sz="2000"/>
              <a:t>Half of users appreciated power saving feature.</a:t>
            </a:r>
            <a:endParaRPr sz="2000"/>
          </a:p>
          <a:p>
            <a:pPr indent="-355600" lvl="0" marL="457200" rtl="0" algn="l">
              <a:lnSpc>
                <a:spcPct val="90000"/>
              </a:lnSpc>
              <a:spcBef>
                <a:spcPts val="0"/>
              </a:spcBef>
              <a:spcAft>
                <a:spcPts val="0"/>
              </a:spcAft>
              <a:buSzPts val="2000"/>
              <a:buChar char="•"/>
            </a:pPr>
            <a:r>
              <a:rPr lang="en-MY" sz="2000"/>
              <a:t>Customers suggested a price range of 150-250 RM.</a:t>
            </a:r>
            <a:endParaRPr sz="2000"/>
          </a:p>
          <a:p>
            <a:pPr indent="-276390" lvl="0" marL="377990" rtl="0" algn="l">
              <a:lnSpc>
                <a:spcPct val="90000"/>
              </a:lnSpc>
              <a:spcBef>
                <a:spcPts val="0"/>
              </a:spcBef>
              <a:spcAft>
                <a:spcPts val="0"/>
              </a:spcAft>
              <a:buClr>
                <a:schemeClr val="dk1"/>
              </a:buClr>
              <a:buSzPts val="1100"/>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