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8104B-3E2B-8CAE-E0FE-B3E11B1A0295}" v="6" dt="2025-06-19T06:44:3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5AE4F-B586-4394-AB19-652F5AE082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76305-7A00-4E28-8110-C6DDFE9200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PID controllers are fundamental in control systems.</a:t>
          </a:r>
        </a:p>
      </dgm:t>
    </dgm:pt>
    <dgm:pt modelId="{1ED456B1-00E6-4681-B29E-30A88355B617}" type="parTrans" cxnId="{88E1DD8F-1A9B-4653-8350-D7C57A8F1AF3}">
      <dgm:prSet/>
      <dgm:spPr/>
      <dgm:t>
        <a:bodyPr/>
        <a:lstStyle/>
        <a:p>
          <a:endParaRPr lang="en-US"/>
        </a:p>
      </dgm:t>
    </dgm:pt>
    <dgm:pt modelId="{293EE9C8-BE9A-43A4-8418-CA9FE6A28EEF}" type="sibTrans" cxnId="{88E1DD8F-1A9B-4653-8350-D7C57A8F1AF3}">
      <dgm:prSet/>
      <dgm:spPr/>
      <dgm:t>
        <a:bodyPr/>
        <a:lstStyle/>
        <a:p>
          <a:endParaRPr lang="en-US"/>
        </a:p>
      </dgm:t>
    </dgm:pt>
    <dgm:pt modelId="{C144EEBA-59FE-492E-BEC9-ED8EFE58B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aim: implement analog PID for fan control.</a:t>
          </a:r>
        </a:p>
      </dgm:t>
    </dgm:pt>
    <dgm:pt modelId="{2CC1640B-9EF7-48CB-984A-66E09747F3AD}" type="parTrans" cxnId="{BB18A541-6D93-4CF2-848F-39D4AFFFCE3B}">
      <dgm:prSet/>
      <dgm:spPr/>
      <dgm:t>
        <a:bodyPr/>
        <a:lstStyle/>
        <a:p>
          <a:endParaRPr lang="en-US"/>
        </a:p>
      </dgm:t>
    </dgm:pt>
    <dgm:pt modelId="{E3A5AF5C-EE18-4821-ACF9-E255713BA91C}" type="sibTrans" cxnId="{BB18A541-6D93-4CF2-848F-39D4AFFFCE3B}">
      <dgm:prSet/>
      <dgm:spPr/>
      <dgm:t>
        <a:bodyPr/>
        <a:lstStyle/>
        <a:p>
          <a:endParaRPr lang="en-US"/>
        </a:p>
      </dgm:t>
    </dgm:pt>
    <dgm:pt modelId="{2B07D182-1515-4D0C-B2DF-81F8B194BA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Three-stage methodology: digital, simulation, hardware.</a:t>
          </a:r>
        </a:p>
      </dgm:t>
    </dgm:pt>
    <dgm:pt modelId="{0292E0E3-D618-4778-A8F6-24494CDCA874}" type="parTrans" cxnId="{A279FEE5-A9CF-4AF2-90A0-E56A2A059CB4}">
      <dgm:prSet/>
      <dgm:spPr/>
      <dgm:t>
        <a:bodyPr/>
        <a:lstStyle/>
        <a:p>
          <a:endParaRPr lang="en-US"/>
        </a:p>
      </dgm:t>
    </dgm:pt>
    <dgm:pt modelId="{ADD603A2-13C3-495B-AFCA-0C27A7422678}" type="sibTrans" cxnId="{A279FEE5-A9CF-4AF2-90A0-E56A2A059CB4}">
      <dgm:prSet/>
      <dgm:spPr/>
      <dgm:t>
        <a:bodyPr/>
        <a:lstStyle/>
        <a:p>
          <a:endParaRPr lang="en-US"/>
        </a:p>
      </dgm:t>
    </dgm:pt>
    <dgm:pt modelId="{2C047F7D-2BC7-4596-9A74-3F9136C73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Target: control fan speed using only analog components.</a:t>
          </a:r>
        </a:p>
      </dgm:t>
    </dgm:pt>
    <dgm:pt modelId="{0E58C326-473E-4E37-B3F6-FA5807FE0568}" type="parTrans" cxnId="{627EF635-BAC8-46D8-9EDB-C6F4E19E8B4A}">
      <dgm:prSet/>
      <dgm:spPr/>
      <dgm:t>
        <a:bodyPr/>
        <a:lstStyle/>
        <a:p>
          <a:endParaRPr lang="en-US"/>
        </a:p>
      </dgm:t>
    </dgm:pt>
    <dgm:pt modelId="{A91258AD-E584-4F3D-A078-CD8E987282C3}" type="sibTrans" cxnId="{627EF635-BAC8-46D8-9EDB-C6F4E19E8B4A}">
      <dgm:prSet/>
      <dgm:spPr/>
      <dgm:t>
        <a:bodyPr/>
        <a:lstStyle/>
        <a:p>
          <a:endParaRPr lang="en-US"/>
        </a:p>
      </dgm:t>
    </dgm:pt>
    <dgm:pt modelId="{19443E00-7332-4392-9209-39B57561C609}" type="pres">
      <dgm:prSet presAssocID="{9AF5AE4F-B586-4394-AB19-652F5AE08259}" presName="root" presStyleCnt="0">
        <dgm:presLayoutVars>
          <dgm:dir/>
          <dgm:resizeHandles val="exact"/>
        </dgm:presLayoutVars>
      </dgm:prSet>
      <dgm:spPr/>
    </dgm:pt>
    <dgm:pt modelId="{1325B582-0E6C-4B0D-9FCF-D75FD350884C}" type="pres">
      <dgm:prSet presAssocID="{95276305-7A00-4E28-8110-C6DDFE9200D5}" presName="compNode" presStyleCnt="0"/>
      <dgm:spPr/>
    </dgm:pt>
    <dgm:pt modelId="{000B3E7C-F64B-4B17-BFED-08F698B00706}" type="pres">
      <dgm:prSet presAssocID="{95276305-7A00-4E28-8110-C6DDFE9200D5}" presName="bgRect" presStyleLbl="bgShp" presStyleIdx="0" presStyleCnt="4"/>
      <dgm:spPr/>
    </dgm:pt>
    <dgm:pt modelId="{9D11BDE1-3564-4547-BDB3-61638CE8F10B}" type="pres">
      <dgm:prSet presAssocID="{95276305-7A00-4E28-8110-C6DDFE9200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EF64E7-791E-4196-A175-498944DD72C4}" type="pres">
      <dgm:prSet presAssocID="{95276305-7A00-4E28-8110-C6DDFE9200D5}" presName="spaceRect" presStyleCnt="0"/>
      <dgm:spPr/>
    </dgm:pt>
    <dgm:pt modelId="{BC295848-049C-4BA2-A826-4E41C6F7A84C}" type="pres">
      <dgm:prSet presAssocID="{95276305-7A00-4E28-8110-C6DDFE9200D5}" presName="parTx" presStyleLbl="revTx" presStyleIdx="0" presStyleCnt="4">
        <dgm:presLayoutVars>
          <dgm:chMax val="0"/>
          <dgm:chPref val="0"/>
        </dgm:presLayoutVars>
      </dgm:prSet>
      <dgm:spPr/>
    </dgm:pt>
    <dgm:pt modelId="{7302FAE9-261F-4572-977D-184556A51A36}" type="pres">
      <dgm:prSet presAssocID="{293EE9C8-BE9A-43A4-8418-CA9FE6A28EEF}" presName="sibTrans" presStyleCnt="0"/>
      <dgm:spPr/>
    </dgm:pt>
    <dgm:pt modelId="{FFB9194F-E1D3-4180-BC1B-29DEF42C3934}" type="pres">
      <dgm:prSet presAssocID="{C144EEBA-59FE-492E-BEC9-ED8EFE58B73E}" presName="compNode" presStyleCnt="0"/>
      <dgm:spPr/>
    </dgm:pt>
    <dgm:pt modelId="{F95A4CC2-71FA-4E7F-9F14-8481A841A2CD}" type="pres">
      <dgm:prSet presAssocID="{C144EEBA-59FE-492E-BEC9-ED8EFE58B73E}" presName="bgRect" presStyleLbl="bgShp" presStyleIdx="1" presStyleCnt="4"/>
      <dgm:spPr/>
    </dgm:pt>
    <dgm:pt modelId="{FE0BA453-B823-4E22-A22B-5DCB7BAA0CE4}" type="pres">
      <dgm:prSet presAssocID="{C144EEBA-59FE-492E-BEC9-ED8EFE58B7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1AF30FEE-5CD2-4F20-82ED-D9DB5B5B4503}" type="pres">
      <dgm:prSet presAssocID="{C144EEBA-59FE-492E-BEC9-ED8EFE58B73E}" presName="spaceRect" presStyleCnt="0"/>
      <dgm:spPr/>
    </dgm:pt>
    <dgm:pt modelId="{37989025-F56C-4242-8EBC-6660345D8BB7}" type="pres">
      <dgm:prSet presAssocID="{C144EEBA-59FE-492E-BEC9-ED8EFE58B73E}" presName="parTx" presStyleLbl="revTx" presStyleIdx="1" presStyleCnt="4">
        <dgm:presLayoutVars>
          <dgm:chMax val="0"/>
          <dgm:chPref val="0"/>
        </dgm:presLayoutVars>
      </dgm:prSet>
      <dgm:spPr/>
    </dgm:pt>
    <dgm:pt modelId="{253BC044-B8E2-4C68-8FA2-18BD80AFDF5F}" type="pres">
      <dgm:prSet presAssocID="{E3A5AF5C-EE18-4821-ACF9-E255713BA91C}" presName="sibTrans" presStyleCnt="0"/>
      <dgm:spPr/>
    </dgm:pt>
    <dgm:pt modelId="{38BF64CD-2A37-48BD-8950-C8A4FEE426FE}" type="pres">
      <dgm:prSet presAssocID="{2B07D182-1515-4D0C-B2DF-81F8B194BAE5}" presName="compNode" presStyleCnt="0"/>
      <dgm:spPr/>
    </dgm:pt>
    <dgm:pt modelId="{82A309F0-5CF0-48E8-B8D7-EA1DD3E899D0}" type="pres">
      <dgm:prSet presAssocID="{2B07D182-1515-4D0C-B2DF-81F8B194BAE5}" presName="bgRect" presStyleLbl="bgShp" presStyleIdx="2" presStyleCnt="4"/>
      <dgm:spPr/>
    </dgm:pt>
    <dgm:pt modelId="{3ACE3C5C-A4EB-495F-B693-900710FF1474}" type="pres">
      <dgm:prSet presAssocID="{2B07D182-1515-4D0C-B2DF-81F8B194BA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3962033-6BBE-4565-B2F5-6F564404E67F}" type="pres">
      <dgm:prSet presAssocID="{2B07D182-1515-4D0C-B2DF-81F8B194BAE5}" presName="spaceRect" presStyleCnt="0"/>
      <dgm:spPr/>
    </dgm:pt>
    <dgm:pt modelId="{297FD58C-1B83-4437-87F1-847A87486017}" type="pres">
      <dgm:prSet presAssocID="{2B07D182-1515-4D0C-B2DF-81F8B194BAE5}" presName="parTx" presStyleLbl="revTx" presStyleIdx="2" presStyleCnt="4">
        <dgm:presLayoutVars>
          <dgm:chMax val="0"/>
          <dgm:chPref val="0"/>
        </dgm:presLayoutVars>
      </dgm:prSet>
      <dgm:spPr/>
    </dgm:pt>
    <dgm:pt modelId="{58891DAF-6262-4D72-888C-F19A893E8D0C}" type="pres">
      <dgm:prSet presAssocID="{ADD603A2-13C3-495B-AFCA-0C27A7422678}" presName="sibTrans" presStyleCnt="0"/>
      <dgm:spPr/>
    </dgm:pt>
    <dgm:pt modelId="{A8AB8767-7ECC-45D6-B9EE-830230061927}" type="pres">
      <dgm:prSet presAssocID="{2C047F7D-2BC7-4596-9A74-3F9136C7373A}" presName="compNode" presStyleCnt="0"/>
      <dgm:spPr/>
    </dgm:pt>
    <dgm:pt modelId="{4C70EEE1-A994-476C-BC67-5707F07FC93A}" type="pres">
      <dgm:prSet presAssocID="{2C047F7D-2BC7-4596-9A74-3F9136C7373A}" presName="bgRect" presStyleLbl="bgShp" presStyleIdx="3" presStyleCnt="4"/>
      <dgm:spPr/>
    </dgm:pt>
    <dgm:pt modelId="{3BA76392-AD41-4933-9564-E7892CA95789}" type="pres">
      <dgm:prSet presAssocID="{2C047F7D-2BC7-4596-9A74-3F9136C737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38187C9-484D-4AA6-8B68-8000BFFEB696}" type="pres">
      <dgm:prSet presAssocID="{2C047F7D-2BC7-4596-9A74-3F9136C7373A}" presName="spaceRect" presStyleCnt="0"/>
      <dgm:spPr/>
    </dgm:pt>
    <dgm:pt modelId="{B7FFEBCF-16B1-4DF9-8569-4B8C4DB385E3}" type="pres">
      <dgm:prSet presAssocID="{2C047F7D-2BC7-4596-9A74-3F9136C737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106128-CAF8-4E9D-AF53-C09FDD05125B}" type="presOf" srcId="{9AF5AE4F-B586-4394-AB19-652F5AE08259}" destId="{19443E00-7332-4392-9209-39B57561C609}" srcOrd="0" destOrd="0" presId="urn:microsoft.com/office/officeart/2018/2/layout/IconVerticalSolidList"/>
    <dgm:cxn modelId="{627EF635-BAC8-46D8-9EDB-C6F4E19E8B4A}" srcId="{9AF5AE4F-B586-4394-AB19-652F5AE08259}" destId="{2C047F7D-2BC7-4596-9A74-3F9136C7373A}" srcOrd="3" destOrd="0" parTransId="{0E58C326-473E-4E37-B3F6-FA5807FE0568}" sibTransId="{A91258AD-E584-4F3D-A078-CD8E987282C3}"/>
    <dgm:cxn modelId="{BB18A541-6D93-4CF2-848F-39D4AFFFCE3B}" srcId="{9AF5AE4F-B586-4394-AB19-652F5AE08259}" destId="{C144EEBA-59FE-492E-BEC9-ED8EFE58B73E}" srcOrd="1" destOrd="0" parTransId="{2CC1640B-9EF7-48CB-984A-66E09747F3AD}" sibTransId="{E3A5AF5C-EE18-4821-ACF9-E255713BA91C}"/>
    <dgm:cxn modelId="{C056447F-4AD2-48A5-83A4-1A944D75AD70}" type="presOf" srcId="{2C047F7D-2BC7-4596-9A74-3F9136C7373A}" destId="{B7FFEBCF-16B1-4DF9-8569-4B8C4DB385E3}" srcOrd="0" destOrd="0" presId="urn:microsoft.com/office/officeart/2018/2/layout/IconVerticalSolidList"/>
    <dgm:cxn modelId="{88E1DD8F-1A9B-4653-8350-D7C57A8F1AF3}" srcId="{9AF5AE4F-B586-4394-AB19-652F5AE08259}" destId="{95276305-7A00-4E28-8110-C6DDFE9200D5}" srcOrd="0" destOrd="0" parTransId="{1ED456B1-00E6-4681-B29E-30A88355B617}" sibTransId="{293EE9C8-BE9A-43A4-8418-CA9FE6A28EEF}"/>
    <dgm:cxn modelId="{46EA3CB3-72A2-4157-9DB7-473F9943D969}" type="presOf" srcId="{2B07D182-1515-4D0C-B2DF-81F8B194BAE5}" destId="{297FD58C-1B83-4437-87F1-847A87486017}" srcOrd="0" destOrd="0" presId="urn:microsoft.com/office/officeart/2018/2/layout/IconVerticalSolidList"/>
    <dgm:cxn modelId="{A279FEE5-A9CF-4AF2-90A0-E56A2A059CB4}" srcId="{9AF5AE4F-B586-4394-AB19-652F5AE08259}" destId="{2B07D182-1515-4D0C-B2DF-81F8B194BAE5}" srcOrd="2" destOrd="0" parTransId="{0292E0E3-D618-4778-A8F6-24494CDCA874}" sibTransId="{ADD603A2-13C3-495B-AFCA-0C27A7422678}"/>
    <dgm:cxn modelId="{75FEECF3-CE53-484F-85AF-AE0DDAB98C42}" type="presOf" srcId="{C144EEBA-59FE-492E-BEC9-ED8EFE58B73E}" destId="{37989025-F56C-4242-8EBC-6660345D8BB7}" srcOrd="0" destOrd="0" presId="urn:microsoft.com/office/officeart/2018/2/layout/IconVerticalSolidList"/>
    <dgm:cxn modelId="{A4CF55F5-BF72-484D-8097-5678CCC636BA}" type="presOf" srcId="{95276305-7A00-4E28-8110-C6DDFE9200D5}" destId="{BC295848-049C-4BA2-A826-4E41C6F7A84C}" srcOrd="0" destOrd="0" presId="urn:microsoft.com/office/officeart/2018/2/layout/IconVerticalSolidList"/>
    <dgm:cxn modelId="{17FDD8D8-E1E7-4A35-A1B4-C42361AE7F1F}" type="presParOf" srcId="{19443E00-7332-4392-9209-39B57561C609}" destId="{1325B582-0E6C-4B0D-9FCF-D75FD350884C}" srcOrd="0" destOrd="0" presId="urn:microsoft.com/office/officeart/2018/2/layout/IconVerticalSolidList"/>
    <dgm:cxn modelId="{42139857-5AFC-47C7-A642-DDB6496CE4DE}" type="presParOf" srcId="{1325B582-0E6C-4B0D-9FCF-D75FD350884C}" destId="{000B3E7C-F64B-4B17-BFED-08F698B00706}" srcOrd="0" destOrd="0" presId="urn:microsoft.com/office/officeart/2018/2/layout/IconVerticalSolidList"/>
    <dgm:cxn modelId="{D1AF6B86-9F36-4350-A38D-D7EDCB098D3F}" type="presParOf" srcId="{1325B582-0E6C-4B0D-9FCF-D75FD350884C}" destId="{9D11BDE1-3564-4547-BDB3-61638CE8F10B}" srcOrd="1" destOrd="0" presId="urn:microsoft.com/office/officeart/2018/2/layout/IconVerticalSolidList"/>
    <dgm:cxn modelId="{73D7B9D3-10A9-4926-B775-1C1E3C5127FC}" type="presParOf" srcId="{1325B582-0E6C-4B0D-9FCF-D75FD350884C}" destId="{66EF64E7-791E-4196-A175-498944DD72C4}" srcOrd="2" destOrd="0" presId="urn:microsoft.com/office/officeart/2018/2/layout/IconVerticalSolidList"/>
    <dgm:cxn modelId="{0DB480FD-6E30-4D2D-B1CA-A6DEB9212313}" type="presParOf" srcId="{1325B582-0E6C-4B0D-9FCF-D75FD350884C}" destId="{BC295848-049C-4BA2-A826-4E41C6F7A84C}" srcOrd="3" destOrd="0" presId="urn:microsoft.com/office/officeart/2018/2/layout/IconVerticalSolidList"/>
    <dgm:cxn modelId="{7C67A5D4-4C0C-40F4-91CF-350BEF2B5679}" type="presParOf" srcId="{19443E00-7332-4392-9209-39B57561C609}" destId="{7302FAE9-261F-4572-977D-184556A51A36}" srcOrd="1" destOrd="0" presId="urn:microsoft.com/office/officeart/2018/2/layout/IconVerticalSolidList"/>
    <dgm:cxn modelId="{D4E510B9-72D7-430E-A9E5-CFD1E3B89D60}" type="presParOf" srcId="{19443E00-7332-4392-9209-39B57561C609}" destId="{FFB9194F-E1D3-4180-BC1B-29DEF42C3934}" srcOrd="2" destOrd="0" presId="urn:microsoft.com/office/officeart/2018/2/layout/IconVerticalSolidList"/>
    <dgm:cxn modelId="{8F822511-3F07-4A56-93D1-36695FE0A497}" type="presParOf" srcId="{FFB9194F-E1D3-4180-BC1B-29DEF42C3934}" destId="{F95A4CC2-71FA-4E7F-9F14-8481A841A2CD}" srcOrd="0" destOrd="0" presId="urn:microsoft.com/office/officeart/2018/2/layout/IconVerticalSolidList"/>
    <dgm:cxn modelId="{6CD71BAB-8ABB-4ECB-A73C-40760CEB0775}" type="presParOf" srcId="{FFB9194F-E1D3-4180-BC1B-29DEF42C3934}" destId="{FE0BA453-B823-4E22-A22B-5DCB7BAA0CE4}" srcOrd="1" destOrd="0" presId="urn:microsoft.com/office/officeart/2018/2/layout/IconVerticalSolidList"/>
    <dgm:cxn modelId="{9664323A-1406-4AD7-94BD-C451E4326CCC}" type="presParOf" srcId="{FFB9194F-E1D3-4180-BC1B-29DEF42C3934}" destId="{1AF30FEE-5CD2-4F20-82ED-D9DB5B5B4503}" srcOrd="2" destOrd="0" presId="urn:microsoft.com/office/officeart/2018/2/layout/IconVerticalSolidList"/>
    <dgm:cxn modelId="{4FC86698-487E-4354-BE80-E3AF1A902BDE}" type="presParOf" srcId="{FFB9194F-E1D3-4180-BC1B-29DEF42C3934}" destId="{37989025-F56C-4242-8EBC-6660345D8BB7}" srcOrd="3" destOrd="0" presId="urn:microsoft.com/office/officeart/2018/2/layout/IconVerticalSolidList"/>
    <dgm:cxn modelId="{2383C92D-B219-4F12-B9DC-BA2F38B9C789}" type="presParOf" srcId="{19443E00-7332-4392-9209-39B57561C609}" destId="{253BC044-B8E2-4C68-8FA2-18BD80AFDF5F}" srcOrd="3" destOrd="0" presId="urn:microsoft.com/office/officeart/2018/2/layout/IconVerticalSolidList"/>
    <dgm:cxn modelId="{7F4DC431-01CC-4DE5-9866-C0012C8E30E8}" type="presParOf" srcId="{19443E00-7332-4392-9209-39B57561C609}" destId="{38BF64CD-2A37-48BD-8950-C8A4FEE426FE}" srcOrd="4" destOrd="0" presId="urn:microsoft.com/office/officeart/2018/2/layout/IconVerticalSolidList"/>
    <dgm:cxn modelId="{2C9C5D19-B7D5-47A6-9D70-081DE4D01A45}" type="presParOf" srcId="{38BF64CD-2A37-48BD-8950-C8A4FEE426FE}" destId="{82A309F0-5CF0-48E8-B8D7-EA1DD3E899D0}" srcOrd="0" destOrd="0" presId="urn:microsoft.com/office/officeart/2018/2/layout/IconVerticalSolidList"/>
    <dgm:cxn modelId="{7191B86E-3B0E-4650-9DF6-86C71035CC2A}" type="presParOf" srcId="{38BF64CD-2A37-48BD-8950-C8A4FEE426FE}" destId="{3ACE3C5C-A4EB-495F-B693-900710FF1474}" srcOrd="1" destOrd="0" presId="urn:microsoft.com/office/officeart/2018/2/layout/IconVerticalSolidList"/>
    <dgm:cxn modelId="{B6F30578-7D7E-4F04-842A-CB7B02138373}" type="presParOf" srcId="{38BF64CD-2A37-48BD-8950-C8A4FEE426FE}" destId="{33962033-6BBE-4565-B2F5-6F564404E67F}" srcOrd="2" destOrd="0" presId="urn:microsoft.com/office/officeart/2018/2/layout/IconVerticalSolidList"/>
    <dgm:cxn modelId="{25A782CB-77EA-4075-AC1D-0222F924BA54}" type="presParOf" srcId="{38BF64CD-2A37-48BD-8950-C8A4FEE426FE}" destId="{297FD58C-1B83-4437-87F1-847A87486017}" srcOrd="3" destOrd="0" presId="urn:microsoft.com/office/officeart/2018/2/layout/IconVerticalSolidList"/>
    <dgm:cxn modelId="{5D287965-D15D-4716-A6BC-A0C96E468940}" type="presParOf" srcId="{19443E00-7332-4392-9209-39B57561C609}" destId="{58891DAF-6262-4D72-888C-F19A893E8D0C}" srcOrd="5" destOrd="0" presId="urn:microsoft.com/office/officeart/2018/2/layout/IconVerticalSolidList"/>
    <dgm:cxn modelId="{B8800917-584D-4919-86EF-A693446E19F0}" type="presParOf" srcId="{19443E00-7332-4392-9209-39B57561C609}" destId="{A8AB8767-7ECC-45D6-B9EE-830230061927}" srcOrd="6" destOrd="0" presId="urn:microsoft.com/office/officeart/2018/2/layout/IconVerticalSolidList"/>
    <dgm:cxn modelId="{F1D75241-2309-439A-ADF1-BDA4D6B62F3C}" type="presParOf" srcId="{A8AB8767-7ECC-45D6-B9EE-830230061927}" destId="{4C70EEE1-A994-476C-BC67-5707F07FC93A}" srcOrd="0" destOrd="0" presId="urn:microsoft.com/office/officeart/2018/2/layout/IconVerticalSolidList"/>
    <dgm:cxn modelId="{886089D0-E29F-4F12-A5C5-4F3D7D4DEA26}" type="presParOf" srcId="{A8AB8767-7ECC-45D6-B9EE-830230061927}" destId="{3BA76392-AD41-4933-9564-E7892CA95789}" srcOrd="1" destOrd="0" presId="urn:microsoft.com/office/officeart/2018/2/layout/IconVerticalSolidList"/>
    <dgm:cxn modelId="{9E61B9D1-0D1B-4FF8-B331-1D3EEE15CFAE}" type="presParOf" srcId="{A8AB8767-7ECC-45D6-B9EE-830230061927}" destId="{438187C9-484D-4AA6-8B68-8000BFFEB696}" srcOrd="2" destOrd="0" presId="urn:microsoft.com/office/officeart/2018/2/layout/IconVerticalSolidList"/>
    <dgm:cxn modelId="{3FE9D451-AC56-4690-9326-5EE1A5C7AE56}" type="presParOf" srcId="{A8AB8767-7ECC-45D6-B9EE-830230061927}" destId="{B7FFEBCF-16B1-4DF9-8569-4B8C4DB385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FF42C-9A6E-4674-ABC4-1717F669E1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3176B1-EEAD-4519-B99B-96D20F314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Closed-loop PID control system for 12V DC fan.</a:t>
          </a:r>
        </a:p>
      </dgm:t>
    </dgm:pt>
    <dgm:pt modelId="{FC375FC1-0FF5-4860-AF4F-6841300AFD77}" type="parTrans" cxnId="{E155D885-CA58-4AC7-B5E8-97C093BBEFCE}">
      <dgm:prSet/>
      <dgm:spPr/>
      <dgm:t>
        <a:bodyPr/>
        <a:lstStyle/>
        <a:p>
          <a:endParaRPr lang="en-US"/>
        </a:p>
      </dgm:t>
    </dgm:pt>
    <dgm:pt modelId="{DB33999C-9752-4588-80F4-A0FDD6CCD2CD}" type="sibTrans" cxnId="{E155D885-CA58-4AC7-B5E8-97C093BBEFCE}">
      <dgm:prSet/>
      <dgm:spPr/>
      <dgm:t>
        <a:bodyPr/>
        <a:lstStyle/>
        <a:p>
          <a:endParaRPr lang="en-US"/>
        </a:p>
      </dgm:t>
    </dgm:pt>
    <dgm:pt modelId="{2F8F1500-E064-4222-BB92-CC1B5CC56D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blocks: Setpoint input, Tachometer Feedback, F-V Converter.</a:t>
          </a:r>
        </a:p>
      </dgm:t>
    </dgm:pt>
    <dgm:pt modelId="{653BA487-6D7A-4136-B38B-867B1BBCB234}" type="parTrans" cxnId="{BE1D4485-127E-4656-B7D6-758D3DC28544}">
      <dgm:prSet/>
      <dgm:spPr/>
      <dgm:t>
        <a:bodyPr/>
        <a:lstStyle/>
        <a:p>
          <a:endParaRPr lang="en-US"/>
        </a:p>
      </dgm:t>
    </dgm:pt>
    <dgm:pt modelId="{84053B0D-D9FF-4FD8-9888-BB2139B38155}" type="sibTrans" cxnId="{BE1D4485-127E-4656-B7D6-758D3DC28544}">
      <dgm:prSet/>
      <dgm:spPr/>
      <dgm:t>
        <a:bodyPr/>
        <a:lstStyle/>
        <a:p>
          <a:endParaRPr lang="en-US"/>
        </a:p>
      </dgm:t>
    </dgm:pt>
    <dgm:pt modelId="{5CB6D6E1-391F-4753-A0A5-A72A6A2F6F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Instrumentation Amplifier, PID Controller, Output Stage.</a:t>
          </a:r>
        </a:p>
      </dgm:t>
    </dgm:pt>
    <dgm:pt modelId="{3CFEACBB-925C-48AC-8C43-66B43F23EC15}" type="parTrans" cxnId="{EE9F308B-1C29-4623-8D0C-E486217192FC}">
      <dgm:prSet/>
      <dgm:spPr/>
      <dgm:t>
        <a:bodyPr/>
        <a:lstStyle/>
        <a:p>
          <a:endParaRPr lang="en-US"/>
        </a:p>
      </dgm:t>
    </dgm:pt>
    <dgm:pt modelId="{40F1E6BA-222D-468A-984C-6011783777D6}" type="sibTrans" cxnId="{EE9F308B-1C29-4623-8D0C-E486217192FC}">
      <dgm:prSet/>
      <dgm:spPr/>
      <dgm:t>
        <a:bodyPr/>
        <a:lstStyle/>
        <a:p>
          <a:endParaRPr lang="en-US"/>
        </a:p>
      </dgm:t>
    </dgm:pt>
    <dgm:pt modelId="{9AB9FF5C-6D5E-457E-AD25-2430921C9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Power: Dual ±24V supplies for op-amps.</a:t>
          </a:r>
        </a:p>
      </dgm:t>
    </dgm:pt>
    <dgm:pt modelId="{36A13C11-8DF8-4D96-9B5C-C70B71A7A7EB}" type="parTrans" cxnId="{B3FE4BEC-CE29-4CA8-8E4E-A90006416AAE}">
      <dgm:prSet/>
      <dgm:spPr/>
      <dgm:t>
        <a:bodyPr/>
        <a:lstStyle/>
        <a:p>
          <a:endParaRPr lang="en-US"/>
        </a:p>
      </dgm:t>
    </dgm:pt>
    <dgm:pt modelId="{DAE49034-60A9-4969-AD1E-7344C4C9389B}" type="sibTrans" cxnId="{B3FE4BEC-CE29-4CA8-8E4E-A90006416AAE}">
      <dgm:prSet/>
      <dgm:spPr/>
      <dgm:t>
        <a:bodyPr/>
        <a:lstStyle/>
        <a:p>
          <a:endParaRPr lang="en-US"/>
        </a:p>
      </dgm:t>
    </dgm:pt>
    <dgm:pt modelId="{4D4B14EE-DB38-4E4F-876E-54C1A6EBEC19}" type="pres">
      <dgm:prSet presAssocID="{A18FF42C-9A6E-4674-ABC4-1717F669E198}" presName="root" presStyleCnt="0">
        <dgm:presLayoutVars>
          <dgm:dir/>
          <dgm:resizeHandles val="exact"/>
        </dgm:presLayoutVars>
      </dgm:prSet>
      <dgm:spPr/>
    </dgm:pt>
    <dgm:pt modelId="{96AED851-08E3-4392-AC9E-EB55B918B2ED}" type="pres">
      <dgm:prSet presAssocID="{D43176B1-EEAD-4519-B99B-96D20F31442C}" presName="compNode" presStyleCnt="0"/>
      <dgm:spPr/>
    </dgm:pt>
    <dgm:pt modelId="{40E49169-F416-470D-A191-811857539933}" type="pres">
      <dgm:prSet presAssocID="{D43176B1-EEAD-4519-B99B-96D20F31442C}" presName="bgRect" presStyleLbl="bgShp" presStyleIdx="0" presStyleCnt="4"/>
      <dgm:spPr/>
    </dgm:pt>
    <dgm:pt modelId="{EB32BA77-5BC2-498F-BE83-B8A090601009}" type="pres">
      <dgm:prSet presAssocID="{D43176B1-EEAD-4519-B99B-96D20F3144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F872321-568E-4A4A-B028-0E6F079481BA}" type="pres">
      <dgm:prSet presAssocID="{D43176B1-EEAD-4519-B99B-96D20F31442C}" presName="spaceRect" presStyleCnt="0"/>
      <dgm:spPr/>
    </dgm:pt>
    <dgm:pt modelId="{239DCF59-A1C0-45CE-B293-95A35E1CD647}" type="pres">
      <dgm:prSet presAssocID="{D43176B1-EEAD-4519-B99B-96D20F31442C}" presName="parTx" presStyleLbl="revTx" presStyleIdx="0" presStyleCnt="4">
        <dgm:presLayoutVars>
          <dgm:chMax val="0"/>
          <dgm:chPref val="0"/>
        </dgm:presLayoutVars>
      </dgm:prSet>
      <dgm:spPr/>
    </dgm:pt>
    <dgm:pt modelId="{46DE4F34-5A38-4339-B625-432EA6332DED}" type="pres">
      <dgm:prSet presAssocID="{DB33999C-9752-4588-80F4-A0FDD6CCD2CD}" presName="sibTrans" presStyleCnt="0"/>
      <dgm:spPr/>
    </dgm:pt>
    <dgm:pt modelId="{D02A08E4-366D-4044-A6E3-642C7ADB23D7}" type="pres">
      <dgm:prSet presAssocID="{2F8F1500-E064-4222-BB92-CC1B5CC56D18}" presName="compNode" presStyleCnt="0"/>
      <dgm:spPr/>
    </dgm:pt>
    <dgm:pt modelId="{B3E23C86-6224-48BE-99E9-ECCE304BF43D}" type="pres">
      <dgm:prSet presAssocID="{2F8F1500-E064-4222-BB92-CC1B5CC56D18}" presName="bgRect" presStyleLbl="bgShp" presStyleIdx="1" presStyleCnt="4"/>
      <dgm:spPr/>
    </dgm:pt>
    <dgm:pt modelId="{845481DE-5B77-4ECB-82C5-2A01F3C78DBA}" type="pres">
      <dgm:prSet presAssocID="{2F8F1500-E064-4222-BB92-CC1B5CC56D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70ADD7F-B657-4BC9-B865-991B96A52CE0}" type="pres">
      <dgm:prSet presAssocID="{2F8F1500-E064-4222-BB92-CC1B5CC56D18}" presName="spaceRect" presStyleCnt="0"/>
      <dgm:spPr/>
    </dgm:pt>
    <dgm:pt modelId="{D5B3E862-538F-473A-9CB5-2E00FDD9F2EA}" type="pres">
      <dgm:prSet presAssocID="{2F8F1500-E064-4222-BB92-CC1B5CC56D18}" presName="parTx" presStyleLbl="revTx" presStyleIdx="1" presStyleCnt="4">
        <dgm:presLayoutVars>
          <dgm:chMax val="0"/>
          <dgm:chPref val="0"/>
        </dgm:presLayoutVars>
      </dgm:prSet>
      <dgm:spPr/>
    </dgm:pt>
    <dgm:pt modelId="{F3C25EB7-589E-4555-9F20-79E0A2A9B6EC}" type="pres">
      <dgm:prSet presAssocID="{84053B0D-D9FF-4FD8-9888-BB2139B38155}" presName="sibTrans" presStyleCnt="0"/>
      <dgm:spPr/>
    </dgm:pt>
    <dgm:pt modelId="{9DBD8F81-CC17-465A-B652-F43BEDBEC24A}" type="pres">
      <dgm:prSet presAssocID="{5CB6D6E1-391F-4753-A0A5-A72A6A2F6FBC}" presName="compNode" presStyleCnt="0"/>
      <dgm:spPr/>
    </dgm:pt>
    <dgm:pt modelId="{94F8BBF6-9ACD-4D7F-B28B-58D73E157AC3}" type="pres">
      <dgm:prSet presAssocID="{5CB6D6E1-391F-4753-A0A5-A72A6A2F6FBC}" presName="bgRect" presStyleLbl="bgShp" presStyleIdx="2" presStyleCnt="4"/>
      <dgm:spPr/>
    </dgm:pt>
    <dgm:pt modelId="{87711E66-62D6-43C3-8891-CFF45F9D5708}" type="pres">
      <dgm:prSet presAssocID="{5CB6D6E1-391F-4753-A0A5-A72A6A2F6F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BD21E882-2E1F-4FF7-9918-251A3BD17724}" type="pres">
      <dgm:prSet presAssocID="{5CB6D6E1-391F-4753-A0A5-A72A6A2F6FBC}" presName="spaceRect" presStyleCnt="0"/>
      <dgm:spPr/>
    </dgm:pt>
    <dgm:pt modelId="{72E7E56C-FDB5-4ADC-84B5-B01487187E68}" type="pres">
      <dgm:prSet presAssocID="{5CB6D6E1-391F-4753-A0A5-A72A6A2F6FBC}" presName="parTx" presStyleLbl="revTx" presStyleIdx="2" presStyleCnt="4">
        <dgm:presLayoutVars>
          <dgm:chMax val="0"/>
          <dgm:chPref val="0"/>
        </dgm:presLayoutVars>
      </dgm:prSet>
      <dgm:spPr/>
    </dgm:pt>
    <dgm:pt modelId="{4726DD37-A41C-40CC-A773-70E1048A1603}" type="pres">
      <dgm:prSet presAssocID="{40F1E6BA-222D-468A-984C-6011783777D6}" presName="sibTrans" presStyleCnt="0"/>
      <dgm:spPr/>
    </dgm:pt>
    <dgm:pt modelId="{364E4F9B-FDBE-426D-B586-DE0165BAD6C8}" type="pres">
      <dgm:prSet presAssocID="{9AB9FF5C-6D5E-457E-AD25-2430921C943B}" presName="compNode" presStyleCnt="0"/>
      <dgm:spPr/>
    </dgm:pt>
    <dgm:pt modelId="{EFE150DC-AE96-48F4-85D2-B7C1CAE7A962}" type="pres">
      <dgm:prSet presAssocID="{9AB9FF5C-6D5E-457E-AD25-2430921C943B}" presName="bgRect" presStyleLbl="bgShp" presStyleIdx="3" presStyleCnt="4"/>
      <dgm:spPr/>
    </dgm:pt>
    <dgm:pt modelId="{B038B744-CBCD-4369-A050-9995C1353BE1}" type="pres">
      <dgm:prSet presAssocID="{9AB9FF5C-6D5E-457E-AD25-2430921C94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D934D0A-4568-4998-857C-5653AF8CB27E}" type="pres">
      <dgm:prSet presAssocID="{9AB9FF5C-6D5E-457E-AD25-2430921C943B}" presName="spaceRect" presStyleCnt="0"/>
      <dgm:spPr/>
    </dgm:pt>
    <dgm:pt modelId="{09C2BF9E-EE27-4F25-9FEB-35EB17DA1370}" type="pres">
      <dgm:prSet presAssocID="{9AB9FF5C-6D5E-457E-AD25-2430921C943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292C29-FDAC-440C-B6FC-300BCA7AFEFA}" type="presOf" srcId="{D43176B1-EEAD-4519-B99B-96D20F31442C}" destId="{239DCF59-A1C0-45CE-B293-95A35E1CD647}" srcOrd="0" destOrd="0" presId="urn:microsoft.com/office/officeart/2018/2/layout/IconVerticalSolidList"/>
    <dgm:cxn modelId="{A122F539-0FF2-4F4F-A44B-E23A2621F0FC}" type="presOf" srcId="{2F8F1500-E064-4222-BB92-CC1B5CC56D18}" destId="{D5B3E862-538F-473A-9CB5-2E00FDD9F2EA}" srcOrd="0" destOrd="0" presId="urn:microsoft.com/office/officeart/2018/2/layout/IconVerticalSolidList"/>
    <dgm:cxn modelId="{21340A7C-FCA8-465B-8745-B578B0FD642F}" type="presOf" srcId="{A18FF42C-9A6E-4674-ABC4-1717F669E198}" destId="{4D4B14EE-DB38-4E4F-876E-54C1A6EBEC19}" srcOrd="0" destOrd="0" presId="urn:microsoft.com/office/officeart/2018/2/layout/IconVerticalSolidList"/>
    <dgm:cxn modelId="{BE1D4485-127E-4656-B7D6-758D3DC28544}" srcId="{A18FF42C-9A6E-4674-ABC4-1717F669E198}" destId="{2F8F1500-E064-4222-BB92-CC1B5CC56D18}" srcOrd="1" destOrd="0" parTransId="{653BA487-6D7A-4136-B38B-867B1BBCB234}" sibTransId="{84053B0D-D9FF-4FD8-9888-BB2139B38155}"/>
    <dgm:cxn modelId="{E155D885-CA58-4AC7-B5E8-97C093BBEFCE}" srcId="{A18FF42C-9A6E-4674-ABC4-1717F669E198}" destId="{D43176B1-EEAD-4519-B99B-96D20F31442C}" srcOrd="0" destOrd="0" parTransId="{FC375FC1-0FF5-4860-AF4F-6841300AFD77}" sibTransId="{DB33999C-9752-4588-80F4-A0FDD6CCD2CD}"/>
    <dgm:cxn modelId="{EE9F308B-1C29-4623-8D0C-E486217192FC}" srcId="{A18FF42C-9A6E-4674-ABC4-1717F669E198}" destId="{5CB6D6E1-391F-4753-A0A5-A72A6A2F6FBC}" srcOrd="2" destOrd="0" parTransId="{3CFEACBB-925C-48AC-8C43-66B43F23EC15}" sibTransId="{40F1E6BA-222D-468A-984C-6011783777D6}"/>
    <dgm:cxn modelId="{F44DF7A0-A735-4A76-A465-16F0CA22AF84}" type="presOf" srcId="{9AB9FF5C-6D5E-457E-AD25-2430921C943B}" destId="{09C2BF9E-EE27-4F25-9FEB-35EB17DA1370}" srcOrd="0" destOrd="0" presId="urn:microsoft.com/office/officeart/2018/2/layout/IconVerticalSolidList"/>
    <dgm:cxn modelId="{7D2190D2-EC93-4F97-8269-85E6B5F06EC3}" type="presOf" srcId="{5CB6D6E1-391F-4753-A0A5-A72A6A2F6FBC}" destId="{72E7E56C-FDB5-4ADC-84B5-B01487187E68}" srcOrd="0" destOrd="0" presId="urn:microsoft.com/office/officeart/2018/2/layout/IconVerticalSolidList"/>
    <dgm:cxn modelId="{B3FE4BEC-CE29-4CA8-8E4E-A90006416AAE}" srcId="{A18FF42C-9A6E-4674-ABC4-1717F669E198}" destId="{9AB9FF5C-6D5E-457E-AD25-2430921C943B}" srcOrd="3" destOrd="0" parTransId="{36A13C11-8DF8-4D96-9B5C-C70B71A7A7EB}" sibTransId="{DAE49034-60A9-4969-AD1E-7344C4C9389B}"/>
    <dgm:cxn modelId="{AD8ED629-D2A7-44B9-9CDF-1A736E7B9A16}" type="presParOf" srcId="{4D4B14EE-DB38-4E4F-876E-54C1A6EBEC19}" destId="{96AED851-08E3-4392-AC9E-EB55B918B2ED}" srcOrd="0" destOrd="0" presId="urn:microsoft.com/office/officeart/2018/2/layout/IconVerticalSolidList"/>
    <dgm:cxn modelId="{EB4958E1-F28A-4D01-A41F-656A2F4558A2}" type="presParOf" srcId="{96AED851-08E3-4392-AC9E-EB55B918B2ED}" destId="{40E49169-F416-470D-A191-811857539933}" srcOrd="0" destOrd="0" presId="urn:microsoft.com/office/officeart/2018/2/layout/IconVerticalSolidList"/>
    <dgm:cxn modelId="{34773247-DE73-453B-817B-3B35393EC76D}" type="presParOf" srcId="{96AED851-08E3-4392-AC9E-EB55B918B2ED}" destId="{EB32BA77-5BC2-498F-BE83-B8A090601009}" srcOrd="1" destOrd="0" presId="urn:microsoft.com/office/officeart/2018/2/layout/IconVerticalSolidList"/>
    <dgm:cxn modelId="{1FBEE662-C98F-4757-8876-1609208C4B3B}" type="presParOf" srcId="{96AED851-08E3-4392-AC9E-EB55B918B2ED}" destId="{9F872321-568E-4A4A-B028-0E6F079481BA}" srcOrd="2" destOrd="0" presId="urn:microsoft.com/office/officeart/2018/2/layout/IconVerticalSolidList"/>
    <dgm:cxn modelId="{62876711-CD4E-4703-9880-C5084A56C08C}" type="presParOf" srcId="{96AED851-08E3-4392-AC9E-EB55B918B2ED}" destId="{239DCF59-A1C0-45CE-B293-95A35E1CD647}" srcOrd="3" destOrd="0" presId="urn:microsoft.com/office/officeart/2018/2/layout/IconVerticalSolidList"/>
    <dgm:cxn modelId="{699540D3-CE71-41A4-A9F6-CA57D31FD9ED}" type="presParOf" srcId="{4D4B14EE-DB38-4E4F-876E-54C1A6EBEC19}" destId="{46DE4F34-5A38-4339-B625-432EA6332DED}" srcOrd="1" destOrd="0" presId="urn:microsoft.com/office/officeart/2018/2/layout/IconVerticalSolidList"/>
    <dgm:cxn modelId="{24802291-9789-4EC4-A680-2BE1FE34B655}" type="presParOf" srcId="{4D4B14EE-DB38-4E4F-876E-54C1A6EBEC19}" destId="{D02A08E4-366D-4044-A6E3-642C7ADB23D7}" srcOrd="2" destOrd="0" presId="urn:microsoft.com/office/officeart/2018/2/layout/IconVerticalSolidList"/>
    <dgm:cxn modelId="{17D86A11-BB88-4C27-85E4-D3AA566D631F}" type="presParOf" srcId="{D02A08E4-366D-4044-A6E3-642C7ADB23D7}" destId="{B3E23C86-6224-48BE-99E9-ECCE304BF43D}" srcOrd="0" destOrd="0" presId="urn:microsoft.com/office/officeart/2018/2/layout/IconVerticalSolidList"/>
    <dgm:cxn modelId="{080735F7-19FE-4EEE-B6AC-0819922358B0}" type="presParOf" srcId="{D02A08E4-366D-4044-A6E3-642C7ADB23D7}" destId="{845481DE-5B77-4ECB-82C5-2A01F3C78DBA}" srcOrd="1" destOrd="0" presId="urn:microsoft.com/office/officeart/2018/2/layout/IconVerticalSolidList"/>
    <dgm:cxn modelId="{67287FC1-19E9-406A-AEA8-BDC40634EE2A}" type="presParOf" srcId="{D02A08E4-366D-4044-A6E3-642C7ADB23D7}" destId="{F70ADD7F-B657-4BC9-B865-991B96A52CE0}" srcOrd="2" destOrd="0" presId="urn:microsoft.com/office/officeart/2018/2/layout/IconVerticalSolidList"/>
    <dgm:cxn modelId="{79585D50-1B81-4E2F-BDF5-0A4927A650D2}" type="presParOf" srcId="{D02A08E4-366D-4044-A6E3-642C7ADB23D7}" destId="{D5B3E862-538F-473A-9CB5-2E00FDD9F2EA}" srcOrd="3" destOrd="0" presId="urn:microsoft.com/office/officeart/2018/2/layout/IconVerticalSolidList"/>
    <dgm:cxn modelId="{051DF25B-6435-43F3-AC2B-3F3F59317BDA}" type="presParOf" srcId="{4D4B14EE-DB38-4E4F-876E-54C1A6EBEC19}" destId="{F3C25EB7-589E-4555-9F20-79E0A2A9B6EC}" srcOrd="3" destOrd="0" presId="urn:microsoft.com/office/officeart/2018/2/layout/IconVerticalSolidList"/>
    <dgm:cxn modelId="{BAD5F0E2-70B4-40DF-AB6B-F1A9756BFDF9}" type="presParOf" srcId="{4D4B14EE-DB38-4E4F-876E-54C1A6EBEC19}" destId="{9DBD8F81-CC17-465A-B652-F43BEDBEC24A}" srcOrd="4" destOrd="0" presId="urn:microsoft.com/office/officeart/2018/2/layout/IconVerticalSolidList"/>
    <dgm:cxn modelId="{0D90BD76-7AAB-4AC1-A5C4-9E3E4F406571}" type="presParOf" srcId="{9DBD8F81-CC17-465A-B652-F43BEDBEC24A}" destId="{94F8BBF6-9ACD-4D7F-B28B-58D73E157AC3}" srcOrd="0" destOrd="0" presId="urn:microsoft.com/office/officeart/2018/2/layout/IconVerticalSolidList"/>
    <dgm:cxn modelId="{77F70420-24E7-4CC5-8183-97D6553F06F4}" type="presParOf" srcId="{9DBD8F81-CC17-465A-B652-F43BEDBEC24A}" destId="{87711E66-62D6-43C3-8891-CFF45F9D5708}" srcOrd="1" destOrd="0" presId="urn:microsoft.com/office/officeart/2018/2/layout/IconVerticalSolidList"/>
    <dgm:cxn modelId="{AA29A6E3-005A-42FB-8F62-1F94F2E9FD5C}" type="presParOf" srcId="{9DBD8F81-CC17-465A-B652-F43BEDBEC24A}" destId="{BD21E882-2E1F-4FF7-9918-251A3BD17724}" srcOrd="2" destOrd="0" presId="urn:microsoft.com/office/officeart/2018/2/layout/IconVerticalSolidList"/>
    <dgm:cxn modelId="{588470B5-0CFB-403E-8D17-76B34E57152F}" type="presParOf" srcId="{9DBD8F81-CC17-465A-B652-F43BEDBEC24A}" destId="{72E7E56C-FDB5-4ADC-84B5-B01487187E68}" srcOrd="3" destOrd="0" presId="urn:microsoft.com/office/officeart/2018/2/layout/IconVerticalSolidList"/>
    <dgm:cxn modelId="{7B37B9C8-4F69-4799-908C-4E30B8219001}" type="presParOf" srcId="{4D4B14EE-DB38-4E4F-876E-54C1A6EBEC19}" destId="{4726DD37-A41C-40CC-A773-70E1048A1603}" srcOrd="5" destOrd="0" presId="urn:microsoft.com/office/officeart/2018/2/layout/IconVerticalSolidList"/>
    <dgm:cxn modelId="{AFC784C0-4F43-4712-91B7-1DDFA0EF71FF}" type="presParOf" srcId="{4D4B14EE-DB38-4E4F-876E-54C1A6EBEC19}" destId="{364E4F9B-FDBE-426D-B586-DE0165BAD6C8}" srcOrd="6" destOrd="0" presId="urn:microsoft.com/office/officeart/2018/2/layout/IconVerticalSolidList"/>
    <dgm:cxn modelId="{8B8AEA34-2092-4FF6-8972-21A47F27B87C}" type="presParOf" srcId="{364E4F9B-FDBE-426D-B586-DE0165BAD6C8}" destId="{EFE150DC-AE96-48F4-85D2-B7C1CAE7A962}" srcOrd="0" destOrd="0" presId="urn:microsoft.com/office/officeart/2018/2/layout/IconVerticalSolidList"/>
    <dgm:cxn modelId="{48D04AE3-6CAB-4380-AD35-B491FF07BC1C}" type="presParOf" srcId="{364E4F9B-FDBE-426D-B586-DE0165BAD6C8}" destId="{B038B744-CBCD-4369-A050-9995C1353BE1}" srcOrd="1" destOrd="0" presId="urn:microsoft.com/office/officeart/2018/2/layout/IconVerticalSolidList"/>
    <dgm:cxn modelId="{088CAA31-1E16-4EA7-A866-172512D60FEA}" type="presParOf" srcId="{364E4F9B-FDBE-426D-B586-DE0165BAD6C8}" destId="{ED934D0A-4568-4998-857C-5653AF8CB27E}" srcOrd="2" destOrd="0" presId="urn:microsoft.com/office/officeart/2018/2/layout/IconVerticalSolidList"/>
    <dgm:cxn modelId="{92616BD1-AAAC-4EF1-9564-0DC618AAC762}" type="presParOf" srcId="{364E4F9B-FDBE-426D-B586-DE0165BAD6C8}" destId="{09C2BF9E-EE27-4F25-9FEB-35EB17DA13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CB6D96-BF17-4DA7-BCE8-5ED25ADC97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2261C-75DE-4204-A856-F885D59B9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Digital phase: effective PWM control with PID tuning.</a:t>
          </a:r>
        </a:p>
      </dgm:t>
    </dgm:pt>
    <dgm:pt modelId="{7EBB96BA-E8E5-412E-A7DA-FFA23524BCDA}" type="parTrans" cxnId="{D93A1C12-F07D-4E7F-A421-25D39B8B2ED5}">
      <dgm:prSet/>
      <dgm:spPr/>
      <dgm:t>
        <a:bodyPr/>
        <a:lstStyle/>
        <a:p>
          <a:endParaRPr lang="en-US"/>
        </a:p>
      </dgm:t>
    </dgm:pt>
    <dgm:pt modelId="{FABFB371-7210-4C58-8EA4-3AC01D01538F}" type="sibTrans" cxnId="{D93A1C12-F07D-4E7F-A421-25D39B8B2ED5}">
      <dgm:prSet/>
      <dgm:spPr/>
      <dgm:t>
        <a:bodyPr/>
        <a:lstStyle/>
        <a:p>
          <a:endParaRPr lang="en-US"/>
        </a:p>
      </dgm:t>
    </dgm:pt>
    <dgm:pt modelId="{48D84361-E4F3-4DBA-BE16-5C77B851B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Simulation: convergence achieved, validated design.</a:t>
          </a:r>
        </a:p>
      </dgm:t>
    </dgm:pt>
    <dgm:pt modelId="{3065D58A-BF69-4B39-B84C-F8C666E655C2}" type="parTrans" cxnId="{EE0137D5-567D-4E80-B71E-60993BEA04C5}">
      <dgm:prSet/>
      <dgm:spPr/>
      <dgm:t>
        <a:bodyPr/>
        <a:lstStyle/>
        <a:p>
          <a:endParaRPr lang="en-US"/>
        </a:p>
      </dgm:t>
    </dgm:pt>
    <dgm:pt modelId="{6949004A-7CAA-4023-9C51-C9EB50FB3CBF}" type="sibTrans" cxnId="{EE0137D5-567D-4E80-B71E-60993BEA04C5}">
      <dgm:prSet/>
      <dgm:spPr/>
      <dgm:t>
        <a:bodyPr/>
        <a:lstStyle/>
        <a:p>
          <a:endParaRPr lang="en-US"/>
        </a:p>
      </dgm:t>
    </dgm:pt>
    <dgm:pt modelId="{13D9D982-F19F-40EB-9C34-239C44FC15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Hardware: stable control, disturbance rejection.</a:t>
          </a:r>
        </a:p>
      </dgm:t>
    </dgm:pt>
    <dgm:pt modelId="{CE57C398-2E61-4BA1-973A-6630EC3DD7FE}" type="parTrans" cxnId="{FB6D8565-7C03-4CCE-9C30-6081F397191C}">
      <dgm:prSet/>
      <dgm:spPr/>
      <dgm:t>
        <a:bodyPr/>
        <a:lstStyle/>
        <a:p>
          <a:endParaRPr lang="en-US"/>
        </a:p>
      </dgm:t>
    </dgm:pt>
    <dgm:pt modelId="{5B89C89F-9F62-4E21-8849-57C05B69ABA2}" type="sibTrans" cxnId="{FB6D8565-7C03-4CCE-9C30-6081F397191C}">
      <dgm:prSet/>
      <dgm:spPr/>
      <dgm:t>
        <a:bodyPr/>
        <a:lstStyle/>
        <a:p>
          <a:endParaRPr lang="en-US"/>
        </a:p>
      </dgm:t>
    </dgm:pt>
    <dgm:pt modelId="{855C5A91-1DE6-42B2-833C-6FE97103F7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Minor issues (e.g., zero feedback at rest) resolved.</a:t>
          </a:r>
        </a:p>
      </dgm:t>
    </dgm:pt>
    <dgm:pt modelId="{7AA2424E-D0D9-4F5C-856F-2CCB843235C6}" type="parTrans" cxnId="{7261C0CE-CC55-4945-AF53-7348DB4F23B3}">
      <dgm:prSet/>
      <dgm:spPr/>
      <dgm:t>
        <a:bodyPr/>
        <a:lstStyle/>
        <a:p>
          <a:endParaRPr lang="en-US"/>
        </a:p>
      </dgm:t>
    </dgm:pt>
    <dgm:pt modelId="{38310801-5FE6-4E0F-8990-8187329F2AEC}" type="sibTrans" cxnId="{7261C0CE-CC55-4945-AF53-7348DB4F23B3}">
      <dgm:prSet/>
      <dgm:spPr/>
      <dgm:t>
        <a:bodyPr/>
        <a:lstStyle/>
        <a:p>
          <a:endParaRPr lang="en-US"/>
        </a:p>
      </dgm:t>
    </dgm:pt>
    <dgm:pt modelId="{9E9AD5D9-9ADE-47DF-86D1-732CFD7AE146}" type="pres">
      <dgm:prSet presAssocID="{F4CB6D96-BF17-4DA7-BCE8-5ED25ADC973C}" presName="root" presStyleCnt="0">
        <dgm:presLayoutVars>
          <dgm:dir/>
          <dgm:resizeHandles val="exact"/>
        </dgm:presLayoutVars>
      </dgm:prSet>
      <dgm:spPr/>
    </dgm:pt>
    <dgm:pt modelId="{0869AA94-FEEF-4CF0-B735-490EAE47C94F}" type="pres">
      <dgm:prSet presAssocID="{D902261C-75DE-4204-A856-F885D59B997F}" presName="compNode" presStyleCnt="0"/>
      <dgm:spPr/>
    </dgm:pt>
    <dgm:pt modelId="{0EF696BA-E653-4487-8FCB-66144924EDBF}" type="pres">
      <dgm:prSet presAssocID="{D902261C-75DE-4204-A856-F885D59B997F}" presName="bgRect" presStyleLbl="bgShp" presStyleIdx="0" presStyleCnt="4"/>
      <dgm:spPr/>
    </dgm:pt>
    <dgm:pt modelId="{5F2D6C31-724B-4CBA-9C3D-B726AC31C742}" type="pres">
      <dgm:prSet presAssocID="{D902261C-75DE-4204-A856-F885D59B99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86798F3-26A6-4586-83A4-7646BAAB2C4F}" type="pres">
      <dgm:prSet presAssocID="{D902261C-75DE-4204-A856-F885D59B997F}" presName="spaceRect" presStyleCnt="0"/>
      <dgm:spPr/>
    </dgm:pt>
    <dgm:pt modelId="{CF8815C1-E539-455F-BC43-8CA3BA413155}" type="pres">
      <dgm:prSet presAssocID="{D902261C-75DE-4204-A856-F885D59B997F}" presName="parTx" presStyleLbl="revTx" presStyleIdx="0" presStyleCnt="4">
        <dgm:presLayoutVars>
          <dgm:chMax val="0"/>
          <dgm:chPref val="0"/>
        </dgm:presLayoutVars>
      </dgm:prSet>
      <dgm:spPr/>
    </dgm:pt>
    <dgm:pt modelId="{CBC7A38E-F5DD-4D90-A6C3-3238B455759F}" type="pres">
      <dgm:prSet presAssocID="{FABFB371-7210-4C58-8EA4-3AC01D01538F}" presName="sibTrans" presStyleCnt="0"/>
      <dgm:spPr/>
    </dgm:pt>
    <dgm:pt modelId="{8ED5ABAD-9E3D-4C8F-89DE-21B935B6AEBD}" type="pres">
      <dgm:prSet presAssocID="{48D84361-E4F3-4DBA-BE16-5C77B851BF1D}" presName="compNode" presStyleCnt="0"/>
      <dgm:spPr/>
    </dgm:pt>
    <dgm:pt modelId="{D8A2140F-9623-41BD-890B-44210F683119}" type="pres">
      <dgm:prSet presAssocID="{48D84361-E4F3-4DBA-BE16-5C77B851BF1D}" presName="bgRect" presStyleLbl="bgShp" presStyleIdx="1" presStyleCnt="4"/>
      <dgm:spPr/>
    </dgm:pt>
    <dgm:pt modelId="{2690455F-35EB-4C60-B98F-BD0EB90A08EE}" type="pres">
      <dgm:prSet presAssocID="{48D84361-E4F3-4DBA-BE16-5C77B851BF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A5ABF1B-D2DF-464B-84DD-770F2E5B7010}" type="pres">
      <dgm:prSet presAssocID="{48D84361-E4F3-4DBA-BE16-5C77B851BF1D}" presName="spaceRect" presStyleCnt="0"/>
      <dgm:spPr/>
    </dgm:pt>
    <dgm:pt modelId="{33FF69E0-7F9A-47F6-B6C5-E5506530E867}" type="pres">
      <dgm:prSet presAssocID="{48D84361-E4F3-4DBA-BE16-5C77B851BF1D}" presName="parTx" presStyleLbl="revTx" presStyleIdx="1" presStyleCnt="4">
        <dgm:presLayoutVars>
          <dgm:chMax val="0"/>
          <dgm:chPref val="0"/>
        </dgm:presLayoutVars>
      </dgm:prSet>
      <dgm:spPr/>
    </dgm:pt>
    <dgm:pt modelId="{47A9BEBB-4E4E-46D0-B4D4-ED64AAC938BE}" type="pres">
      <dgm:prSet presAssocID="{6949004A-7CAA-4023-9C51-C9EB50FB3CBF}" presName="sibTrans" presStyleCnt="0"/>
      <dgm:spPr/>
    </dgm:pt>
    <dgm:pt modelId="{E06FC4FA-5872-415F-BDF6-7EDBDB092F69}" type="pres">
      <dgm:prSet presAssocID="{13D9D982-F19F-40EB-9C34-239C44FC158E}" presName="compNode" presStyleCnt="0"/>
      <dgm:spPr/>
    </dgm:pt>
    <dgm:pt modelId="{C9F94EA0-1EF7-4BB6-85FD-3F5B5BF04F62}" type="pres">
      <dgm:prSet presAssocID="{13D9D982-F19F-40EB-9C34-239C44FC158E}" presName="bgRect" presStyleLbl="bgShp" presStyleIdx="2" presStyleCnt="4"/>
      <dgm:spPr/>
    </dgm:pt>
    <dgm:pt modelId="{05D01D7A-3667-48A0-9C4D-2116AEAAEF60}" type="pres">
      <dgm:prSet presAssocID="{13D9D982-F19F-40EB-9C34-239C44FC15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8454720-2DEF-47C2-A281-D8EE9222FB3E}" type="pres">
      <dgm:prSet presAssocID="{13D9D982-F19F-40EB-9C34-239C44FC158E}" presName="spaceRect" presStyleCnt="0"/>
      <dgm:spPr/>
    </dgm:pt>
    <dgm:pt modelId="{4E4D604E-B1CF-47C5-A4EC-519D4624C683}" type="pres">
      <dgm:prSet presAssocID="{13D9D982-F19F-40EB-9C34-239C44FC158E}" presName="parTx" presStyleLbl="revTx" presStyleIdx="2" presStyleCnt="4">
        <dgm:presLayoutVars>
          <dgm:chMax val="0"/>
          <dgm:chPref val="0"/>
        </dgm:presLayoutVars>
      </dgm:prSet>
      <dgm:spPr/>
    </dgm:pt>
    <dgm:pt modelId="{07890102-4573-4C03-97AB-61BCC205CDD1}" type="pres">
      <dgm:prSet presAssocID="{5B89C89F-9F62-4E21-8849-57C05B69ABA2}" presName="sibTrans" presStyleCnt="0"/>
      <dgm:spPr/>
    </dgm:pt>
    <dgm:pt modelId="{6837992D-AA65-46FF-8788-EE3FDF70764C}" type="pres">
      <dgm:prSet presAssocID="{855C5A91-1DE6-42B2-833C-6FE97103F7F9}" presName="compNode" presStyleCnt="0"/>
      <dgm:spPr/>
    </dgm:pt>
    <dgm:pt modelId="{79D2C504-3BC6-4097-BDAC-935527AE0C78}" type="pres">
      <dgm:prSet presAssocID="{855C5A91-1DE6-42B2-833C-6FE97103F7F9}" presName="bgRect" presStyleLbl="bgShp" presStyleIdx="3" presStyleCnt="4"/>
      <dgm:spPr/>
    </dgm:pt>
    <dgm:pt modelId="{11B93122-33E0-4E4F-BA34-2003BDBAF2A4}" type="pres">
      <dgm:prSet presAssocID="{855C5A91-1DE6-42B2-833C-6FE97103F7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C7515FE7-95A3-4313-AE8D-9F2793361F26}" type="pres">
      <dgm:prSet presAssocID="{855C5A91-1DE6-42B2-833C-6FE97103F7F9}" presName="spaceRect" presStyleCnt="0"/>
      <dgm:spPr/>
    </dgm:pt>
    <dgm:pt modelId="{43910786-C32C-406D-B7AF-CDA5227876FC}" type="pres">
      <dgm:prSet presAssocID="{855C5A91-1DE6-42B2-833C-6FE97103F7F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3A1C12-F07D-4E7F-A421-25D39B8B2ED5}" srcId="{F4CB6D96-BF17-4DA7-BCE8-5ED25ADC973C}" destId="{D902261C-75DE-4204-A856-F885D59B997F}" srcOrd="0" destOrd="0" parTransId="{7EBB96BA-E8E5-412E-A7DA-FFA23524BCDA}" sibTransId="{FABFB371-7210-4C58-8EA4-3AC01D01538F}"/>
    <dgm:cxn modelId="{74B28721-A39E-4645-AA0A-C596F2666D28}" type="presOf" srcId="{D902261C-75DE-4204-A856-F885D59B997F}" destId="{CF8815C1-E539-455F-BC43-8CA3BA413155}" srcOrd="0" destOrd="0" presId="urn:microsoft.com/office/officeart/2018/2/layout/IconVerticalSolidList"/>
    <dgm:cxn modelId="{FB6D8565-7C03-4CCE-9C30-6081F397191C}" srcId="{F4CB6D96-BF17-4DA7-BCE8-5ED25ADC973C}" destId="{13D9D982-F19F-40EB-9C34-239C44FC158E}" srcOrd="2" destOrd="0" parTransId="{CE57C398-2E61-4BA1-973A-6630EC3DD7FE}" sibTransId="{5B89C89F-9F62-4E21-8849-57C05B69ABA2}"/>
    <dgm:cxn modelId="{AEE4348D-163A-4277-84B9-D702CF163422}" type="presOf" srcId="{855C5A91-1DE6-42B2-833C-6FE97103F7F9}" destId="{43910786-C32C-406D-B7AF-CDA5227876FC}" srcOrd="0" destOrd="0" presId="urn:microsoft.com/office/officeart/2018/2/layout/IconVerticalSolidList"/>
    <dgm:cxn modelId="{E954B8A9-044E-4918-93FD-966F925CB18C}" type="presOf" srcId="{F4CB6D96-BF17-4DA7-BCE8-5ED25ADC973C}" destId="{9E9AD5D9-9ADE-47DF-86D1-732CFD7AE146}" srcOrd="0" destOrd="0" presId="urn:microsoft.com/office/officeart/2018/2/layout/IconVerticalSolidList"/>
    <dgm:cxn modelId="{7261C0CE-CC55-4945-AF53-7348DB4F23B3}" srcId="{F4CB6D96-BF17-4DA7-BCE8-5ED25ADC973C}" destId="{855C5A91-1DE6-42B2-833C-6FE97103F7F9}" srcOrd="3" destOrd="0" parTransId="{7AA2424E-D0D9-4F5C-856F-2CCB843235C6}" sibTransId="{38310801-5FE6-4E0F-8990-8187329F2AEC}"/>
    <dgm:cxn modelId="{EE0137D5-567D-4E80-B71E-60993BEA04C5}" srcId="{F4CB6D96-BF17-4DA7-BCE8-5ED25ADC973C}" destId="{48D84361-E4F3-4DBA-BE16-5C77B851BF1D}" srcOrd="1" destOrd="0" parTransId="{3065D58A-BF69-4B39-B84C-F8C666E655C2}" sibTransId="{6949004A-7CAA-4023-9C51-C9EB50FB3CBF}"/>
    <dgm:cxn modelId="{F84E6DF8-7645-49DE-8DCB-B9CB08F89EEC}" type="presOf" srcId="{13D9D982-F19F-40EB-9C34-239C44FC158E}" destId="{4E4D604E-B1CF-47C5-A4EC-519D4624C683}" srcOrd="0" destOrd="0" presId="urn:microsoft.com/office/officeart/2018/2/layout/IconVerticalSolidList"/>
    <dgm:cxn modelId="{27799EFF-A6B3-4CF2-9D66-B57077CD7B4C}" type="presOf" srcId="{48D84361-E4F3-4DBA-BE16-5C77B851BF1D}" destId="{33FF69E0-7F9A-47F6-B6C5-E5506530E867}" srcOrd="0" destOrd="0" presId="urn:microsoft.com/office/officeart/2018/2/layout/IconVerticalSolidList"/>
    <dgm:cxn modelId="{5E2386E3-385F-4272-AEAE-35D12CEF909B}" type="presParOf" srcId="{9E9AD5D9-9ADE-47DF-86D1-732CFD7AE146}" destId="{0869AA94-FEEF-4CF0-B735-490EAE47C94F}" srcOrd="0" destOrd="0" presId="urn:microsoft.com/office/officeart/2018/2/layout/IconVerticalSolidList"/>
    <dgm:cxn modelId="{6A04C83F-549B-4388-A23E-B156A824D545}" type="presParOf" srcId="{0869AA94-FEEF-4CF0-B735-490EAE47C94F}" destId="{0EF696BA-E653-4487-8FCB-66144924EDBF}" srcOrd="0" destOrd="0" presId="urn:microsoft.com/office/officeart/2018/2/layout/IconVerticalSolidList"/>
    <dgm:cxn modelId="{F6B2093A-4BCB-4F8B-B99E-F03E54EB3D64}" type="presParOf" srcId="{0869AA94-FEEF-4CF0-B735-490EAE47C94F}" destId="{5F2D6C31-724B-4CBA-9C3D-B726AC31C742}" srcOrd="1" destOrd="0" presId="urn:microsoft.com/office/officeart/2018/2/layout/IconVerticalSolidList"/>
    <dgm:cxn modelId="{68A732E9-505A-4EF9-A748-2F4F0CABFD6B}" type="presParOf" srcId="{0869AA94-FEEF-4CF0-B735-490EAE47C94F}" destId="{C86798F3-26A6-4586-83A4-7646BAAB2C4F}" srcOrd="2" destOrd="0" presId="urn:microsoft.com/office/officeart/2018/2/layout/IconVerticalSolidList"/>
    <dgm:cxn modelId="{E19A2D23-3C09-4712-9089-028414520982}" type="presParOf" srcId="{0869AA94-FEEF-4CF0-B735-490EAE47C94F}" destId="{CF8815C1-E539-455F-BC43-8CA3BA413155}" srcOrd="3" destOrd="0" presId="urn:microsoft.com/office/officeart/2018/2/layout/IconVerticalSolidList"/>
    <dgm:cxn modelId="{6D3F6ACA-8E63-4747-AFB5-1B400CA66337}" type="presParOf" srcId="{9E9AD5D9-9ADE-47DF-86D1-732CFD7AE146}" destId="{CBC7A38E-F5DD-4D90-A6C3-3238B455759F}" srcOrd="1" destOrd="0" presId="urn:microsoft.com/office/officeart/2018/2/layout/IconVerticalSolidList"/>
    <dgm:cxn modelId="{E720A378-0F80-435A-A05A-A387CD4C9A0D}" type="presParOf" srcId="{9E9AD5D9-9ADE-47DF-86D1-732CFD7AE146}" destId="{8ED5ABAD-9E3D-4C8F-89DE-21B935B6AEBD}" srcOrd="2" destOrd="0" presId="urn:microsoft.com/office/officeart/2018/2/layout/IconVerticalSolidList"/>
    <dgm:cxn modelId="{12B67AD0-859B-4CE2-BCC1-32AD4696651D}" type="presParOf" srcId="{8ED5ABAD-9E3D-4C8F-89DE-21B935B6AEBD}" destId="{D8A2140F-9623-41BD-890B-44210F683119}" srcOrd="0" destOrd="0" presId="urn:microsoft.com/office/officeart/2018/2/layout/IconVerticalSolidList"/>
    <dgm:cxn modelId="{40F25B36-5D01-480E-9895-5B65CCB9C4D0}" type="presParOf" srcId="{8ED5ABAD-9E3D-4C8F-89DE-21B935B6AEBD}" destId="{2690455F-35EB-4C60-B98F-BD0EB90A08EE}" srcOrd="1" destOrd="0" presId="urn:microsoft.com/office/officeart/2018/2/layout/IconVerticalSolidList"/>
    <dgm:cxn modelId="{F89E491E-A6CD-47BE-BE07-B0EFAA52A0B5}" type="presParOf" srcId="{8ED5ABAD-9E3D-4C8F-89DE-21B935B6AEBD}" destId="{5A5ABF1B-D2DF-464B-84DD-770F2E5B7010}" srcOrd="2" destOrd="0" presId="urn:microsoft.com/office/officeart/2018/2/layout/IconVerticalSolidList"/>
    <dgm:cxn modelId="{6DF612D7-6CA7-4104-9A07-D56C22AD2153}" type="presParOf" srcId="{8ED5ABAD-9E3D-4C8F-89DE-21B935B6AEBD}" destId="{33FF69E0-7F9A-47F6-B6C5-E5506530E867}" srcOrd="3" destOrd="0" presId="urn:microsoft.com/office/officeart/2018/2/layout/IconVerticalSolidList"/>
    <dgm:cxn modelId="{7F3C0E43-5C5C-446C-8C21-6E509B0056EF}" type="presParOf" srcId="{9E9AD5D9-9ADE-47DF-86D1-732CFD7AE146}" destId="{47A9BEBB-4E4E-46D0-B4D4-ED64AAC938BE}" srcOrd="3" destOrd="0" presId="urn:microsoft.com/office/officeart/2018/2/layout/IconVerticalSolidList"/>
    <dgm:cxn modelId="{F4DC1BE4-96F4-494D-A7AF-B08363A7A46F}" type="presParOf" srcId="{9E9AD5D9-9ADE-47DF-86D1-732CFD7AE146}" destId="{E06FC4FA-5872-415F-BDF6-7EDBDB092F69}" srcOrd="4" destOrd="0" presId="urn:microsoft.com/office/officeart/2018/2/layout/IconVerticalSolidList"/>
    <dgm:cxn modelId="{A88E25D4-E041-4059-870B-DE61025A1DED}" type="presParOf" srcId="{E06FC4FA-5872-415F-BDF6-7EDBDB092F69}" destId="{C9F94EA0-1EF7-4BB6-85FD-3F5B5BF04F62}" srcOrd="0" destOrd="0" presId="urn:microsoft.com/office/officeart/2018/2/layout/IconVerticalSolidList"/>
    <dgm:cxn modelId="{2060074A-4FCD-4D2A-84EE-8E2A828D5921}" type="presParOf" srcId="{E06FC4FA-5872-415F-BDF6-7EDBDB092F69}" destId="{05D01D7A-3667-48A0-9C4D-2116AEAAEF60}" srcOrd="1" destOrd="0" presId="urn:microsoft.com/office/officeart/2018/2/layout/IconVerticalSolidList"/>
    <dgm:cxn modelId="{5DAB461A-E765-4356-9F16-762746E3E532}" type="presParOf" srcId="{E06FC4FA-5872-415F-BDF6-7EDBDB092F69}" destId="{48454720-2DEF-47C2-A281-D8EE9222FB3E}" srcOrd="2" destOrd="0" presId="urn:microsoft.com/office/officeart/2018/2/layout/IconVerticalSolidList"/>
    <dgm:cxn modelId="{6EC0D603-599C-48CB-A420-BC56329AEA85}" type="presParOf" srcId="{E06FC4FA-5872-415F-BDF6-7EDBDB092F69}" destId="{4E4D604E-B1CF-47C5-A4EC-519D4624C683}" srcOrd="3" destOrd="0" presId="urn:microsoft.com/office/officeart/2018/2/layout/IconVerticalSolidList"/>
    <dgm:cxn modelId="{FB67C6BD-A3FD-4733-9C06-89642096E107}" type="presParOf" srcId="{9E9AD5D9-9ADE-47DF-86D1-732CFD7AE146}" destId="{07890102-4573-4C03-97AB-61BCC205CDD1}" srcOrd="5" destOrd="0" presId="urn:microsoft.com/office/officeart/2018/2/layout/IconVerticalSolidList"/>
    <dgm:cxn modelId="{EEE79137-9B11-4C39-8F04-DE00FC703F32}" type="presParOf" srcId="{9E9AD5D9-9ADE-47DF-86D1-732CFD7AE146}" destId="{6837992D-AA65-46FF-8788-EE3FDF70764C}" srcOrd="6" destOrd="0" presId="urn:microsoft.com/office/officeart/2018/2/layout/IconVerticalSolidList"/>
    <dgm:cxn modelId="{67BE9D83-F192-4BBB-A41B-A1ED6776186B}" type="presParOf" srcId="{6837992D-AA65-46FF-8788-EE3FDF70764C}" destId="{79D2C504-3BC6-4097-BDAC-935527AE0C78}" srcOrd="0" destOrd="0" presId="urn:microsoft.com/office/officeart/2018/2/layout/IconVerticalSolidList"/>
    <dgm:cxn modelId="{DEEDCB83-4E3D-4A07-AA49-D120B715DED0}" type="presParOf" srcId="{6837992D-AA65-46FF-8788-EE3FDF70764C}" destId="{11B93122-33E0-4E4F-BA34-2003BDBAF2A4}" srcOrd="1" destOrd="0" presId="urn:microsoft.com/office/officeart/2018/2/layout/IconVerticalSolidList"/>
    <dgm:cxn modelId="{F2B90A8A-AEDD-42F1-B62D-3BA31C7F499C}" type="presParOf" srcId="{6837992D-AA65-46FF-8788-EE3FDF70764C}" destId="{C7515FE7-95A3-4313-AE8D-9F2793361F26}" srcOrd="2" destOrd="0" presId="urn:microsoft.com/office/officeart/2018/2/layout/IconVerticalSolidList"/>
    <dgm:cxn modelId="{CC000E23-7002-4183-BCCA-C7CB38FA0A67}" type="presParOf" srcId="{6837992D-AA65-46FF-8788-EE3FDF70764C}" destId="{43910786-C32C-406D-B7AF-CDA5227876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5FD456-30E3-4C59-BDC8-AEB63C583A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E774EE-6396-49E2-9F5D-606E58337E7D}">
      <dgm:prSet/>
      <dgm:spPr/>
      <dgm:t>
        <a:bodyPr/>
        <a:lstStyle/>
        <a:p>
          <a:r>
            <a:rPr lang="en-US"/>
            <a:t>Adaptive PID with real-time tuning.</a:t>
          </a:r>
        </a:p>
      </dgm:t>
    </dgm:pt>
    <dgm:pt modelId="{8D23558F-52CD-4803-8EEC-A935F979FD9B}" type="parTrans" cxnId="{D3E85F30-7B67-47E0-B495-88361A9A84DD}">
      <dgm:prSet/>
      <dgm:spPr/>
      <dgm:t>
        <a:bodyPr/>
        <a:lstStyle/>
        <a:p>
          <a:endParaRPr lang="en-US"/>
        </a:p>
      </dgm:t>
    </dgm:pt>
    <dgm:pt modelId="{891E96C0-3A98-440F-8F16-17E1E4D6A249}" type="sibTrans" cxnId="{D3E85F30-7B67-47E0-B495-88361A9A84DD}">
      <dgm:prSet/>
      <dgm:spPr/>
      <dgm:t>
        <a:bodyPr/>
        <a:lstStyle/>
        <a:p>
          <a:endParaRPr lang="en-US"/>
        </a:p>
      </dgm:t>
    </dgm:pt>
    <dgm:pt modelId="{2F9DE06E-8549-4FF9-AEC5-9C0478752A3C}">
      <dgm:prSet/>
      <dgm:spPr/>
      <dgm:t>
        <a:bodyPr/>
        <a:lstStyle/>
        <a:p>
          <a:r>
            <a:rPr lang="en-US"/>
            <a:t>Single-supply design using rail-to-rail op-amps.</a:t>
          </a:r>
        </a:p>
      </dgm:t>
    </dgm:pt>
    <dgm:pt modelId="{18145A26-D8F8-42B7-9197-BF9068FCFF8D}" type="parTrans" cxnId="{03EDB1B3-D0D6-4332-9673-962583BC5610}">
      <dgm:prSet/>
      <dgm:spPr/>
      <dgm:t>
        <a:bodyPr/>
        <a:lstStyle/>
        <a:p>
          <a:endParaRPr lang="en-US"/>
        </a:p>
      </dgm:t>
    </dgm:pt>
    <dgm:pt modelId="{7E0EE196-0DD8-44BF-86F8-8B395D4B09AD}" type="sibTrans" cxnId="{03EDB1B3-D0D6-4332-9673-962583BC5610}">
      <dgm:prSet/>
      <dgm:spPr/>
      <dgm:t>
        <a:bodyPr/>
        <a:lstStyle/>
        <a:p>
          <a:endParaRPr lang="en-US"/>
        </a:p>
      </dgm:t>
    </dgm:pt>
    <dgm:pt modelId="{9FD9D5EC-67B9-4839-B22E-6CBA2A8046D5}">
      <dgm:prSet/>
      <dgm:spPr/>
      <dgm:t>
        <a:bodyPr/>
        <a:lstStyle/>
        <a:p>
          <a:r>
            <a:rPr lang="en-US"/>
            <a:t>Smaller F–V transducers or PLL-based feedback.</a:t>
          </a:r>
        </a:p>
      </dgm:t>
    </dgm:pt>
    <dgm:pt modelId="{97BE78EB-EB49-41FF-96C7-C11C80E772EB}" type="parTrans" cxnId="{269A1467-E025-4D2E-9C4E-F5719EBA4A8C}">
      <dgm:prSet/>
      <dgm:spPr/>
      <dgm:t>
        <a:bodyPr/>
        <a:lstStyle/>
        <a:p>
          <a:endParaRPr lang="en-US"/>
        </a:p>
      </dgm:t>
    </dgm:pt>
    <dgm:pt modelId="{11C1C551-586D-43E0-AD34-0960223201B2}" type="sibTrans" cxnId="{269A1467-E025-4D2E-9C4E-F5719EBA4A8C}">
      <dgm:prSet/>
      <dgm:spPr/>
      <dgm:t>
        <a:bodyPr/>
        <a:lstStyle/>
        <a:p>
          <a:endParaRPr lang="en-US"/>
        </a:p>
      </dgm:t>
    </dgm:pt>
    <dgm:pt modelId="{755AF9FD-44CF-4A02-85BE-645E23D65EFA}">
      <dgm:prSet/>
      <dgm:spPr/>
      <dgm:t>
        <a:bodyPr/>
        <a:lstStyle/>
        <a:p>
          <a:r>
            <a:rPr lang="en-US"/>
            <a:t>Hybrid analog-digital systems for monitoring.</a:t>
          </a:r>
        </a:p>
      </dgm:t>
    </dgm:pt>
    <dgm:pt modelId="{48BED723-7F07-463F-A2FC-B5698E2C0C01}" type="parTrans" cxnId="{C201387D-EF16-4070-B74C-90B3AD23498B}">
      <dgm:prSet/>
      <dgm:spPr/>
      <dgm:t>
        <a:bodyPr/>
        <a:lstStyle/>
        <a:p>
          <a:endParaRPr lang="en-US"/>
        </a:p>
      </dgm:t>
    </dgm:pt>
    <dgm:pt modelId="{EE3AE20A-64E5-4244-921D-D81E781F37DF}" type="sibTrans" cxnId="{C201387D-EF16-4070-B74C-90B3AD23498B}">
      <dgm:prSet/>
      <dgm:spPr/>
      <dgm:t>
        <a:bodyPr/>
        <a:lstStyle/>
        <a:p>
          <a:endParaRPr lang="en-US"/>
        </a:p>
      </dgm:t>
    </dgm:pt>
    <dgm:pt modelId="{77B0F013-4C42-4C26-A761-F8CD87F46214}" type="pres">
      <dgm:prSet presAssocID="{DD5FD456-30E3-4C59-BDC8-AEB63C583AAE}" presName="linear" presStyleCnt="0">
        <dgm:presLayoutVars>
          <dgm:animLvl val="lvl"/>
          <dgm:resizeHandles val="exact"/>
        </dgm:presLayoutVars>
      </dgm:prSet>
      <dgm:spPr/>
    </dgm:pt>
    <dgm:pt modelId="{947FF543-F8F5-478B-9519-2CE7E09E5993}" type="pres">
      <dgm:prSet presAssocID="{0DE774EE-6396-49E2-9F5D-606E58337E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56CFBF-C1F9-4BB1-8376-C4EB3E6805CE}" type="pres">
      <dgm:prSet presAssocID="{891E96C0-3A98-440F-8F16-17E1E4D6A249}" presName="spacer" presStyleCnt="0"/>
      <dgm:spPr/>
    </dgm:pt>
    <dgm:pt modelId="{859DEA83-A06C-4E35-85BC-C646B2E1762A}" type="pres">
      <dgm:prSet presAssocID="{2F9DE06E-8549-4FF9-AEC5-9C0478752A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CDEACC-374B-4F78-9075-FF5042D22A4F}" type="pres">
      <dgm:prSet presAssocID="{7E0EE196-0DD8-44BF-86F8-8B395D4B09AD}" presName="spacer" presStyleCnt="0"/>
      <dgm:spPr/>
    </dgm:pt>
    <dgm:pt modelId="{4DA228A1-BF60-4DAA-91DF-DB9C85385BE2}" type="pres">
      <dgm:prSet presAssocID="{9FD9D5EC-67B9-4839-B22E-6CBA2A8046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BFB62F-96F5-4D94-B5E9-AB79AB267256}" type="pres">
      <dgm:prSet presAssocID="{11C1C551-586D-43E0-AD34-0960223201B2}" presName="spacer" presStyleCnt="0"/>
      <dgm:spPr/>
    </dgm:pt>
    <dgm:pt modelId="{8FEDC224-7FAA-4A3B-96C5-6F94894F2FFB}" type="pres">
      <dgm:prSet presAssocID="{755AF9FD-44CF-4A02-85BE-645E23D65E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08ED1A-BBD2-425C-B0B7-D52A5CE54EAC}" type="presOf" srcId="{9FD9D5EC-67B9-4839-B22E-6CBA2A8046D5}" destId="{4DA228A1-BF60-4DAA-91DF-DB9C85385BE2}" srcOrd="0" destOrd="0" presId="urn:microsoft.com/office/officeart/2005/8/layout/vList2"/>
    <dgm:cxn modelId="{D3E85F30-7B67-47E0-B495-88361A9A84DD}" srcId="{DD5FD456-30E3-4C59-BDC8-AEB63C583AAE}" destId="{0DE774EE-6396-49E2-9F5D-606E58337E7D}" srcOrd="0" destOrd="0" parTransId="{8D23558F-52CD-4803-8EEC-A935F979FD9B}" sibTransId="{891E96C0-3A98-440F-8F16-17E1E4D6A249}"/>
    <dgm:cxn modelId="{269A1467-E025-4D2E-9C4E-F5719EBA4A8C}" srcId="{DD5FD456-30E3-4C59-BDC8-AEB63C583AAE}" destId="{9FD9D5EC-67B9-4839-B22E-6CBA2A8046D5}" srcOrd="2" destOrd="0" parTransId="{97BE78EB-EB49-41FF-96C7-C11C80E772EB}" sibTransId="{11C1C551-586D-43E0-AD34-0960223201B2}"/>
    <dgm:cxn modelId="{8EF75C6A-C338-448D-9A72-33DE8080100B}" type="presOf" srcId="{DD5FD456-30E3-4C59-BDC8-AEB63C583AAE}" destId="{77B0F013-4C42-4C26-A761-F8CD87F46214}" srcOrd="0" destOrd="0" presId="urn:microsoft.com/office/officeart/2005/8/layout/vList2"/>
    <dgm:cxn modelId="{CBFB7251-A6F6-425D-A55B-5F0CC18A7366}" type="presOf" srcId="{0DE774EE-6396-49E2-9F5D-606E58337E7D}" destId="{947FF543-F8F5-478B-9519-2CE7E09E5993}" srcOrd="0" destOrd="0" presId="urn:microsoft.com/office/officeart/2005/8/layout/vList2"/>
    <dgm:cxn modelId="{C201387D-EF16-4070-B74C-90B3AD23498B}" srcId="{DD5FD456-30E3-4C59-BDC8-AEB63C583AAE}" destId="{755AF9FD-44CF-4A02-85BE-645E23D65EFA}" srcOrd="3" destOrd="0" parTransId="{48BED723-7F07-463F-A2FC-B5698E2C0C01}" sibTransId="{EE3AE20A-64E5-4244-921D-D81E781F37DF}"/>
    <dgm:cxn modelId="{58584488-1F9D-4439-959F-FD93E0DD7791}" type="presOf" srcId="{755AF9FD-44CF-4A02-85BE-645E23D65EFA}" destId="{8FEDC224-7FAA-4A3B-96C5-6F94894F2FFB}" srcOrd="0" destOrd="0" presId="urn:microsoft.com/office/officeart/2005/8/layout/vList2"/>
    <dgm:cxn modelId="{34355A92-B000-4CC6-B54D-CB9315B65B06}" type="presOf" srcId="{2F9DE06E-8549-4FF9-AEC5-9C0478752A3C}" destId="{859DEA83-A06C-4E35-85BC-C646B2E1762A}" srcOrd="0" destOrd="0" presId="urn:microsoft.com/office/officeart/2005/8/layout/vList2"/>
    <dgm:cxn modelId="{03EDB1B3-D0D6-4332-9673-962583BC5610}" srcId="{DD5FD456-30E3-4C59-BDC8-AEB63C583AAE}" destId="{2F9DE06E-8549-4FF9-AEC5-9C0478752A3C}" srcOrd="1" destOrd="0" parTransId="{18145A26-D8F8-42B7-9197-BF9068FCFF8D}" sibTransId="{7E0EE196-0DD8-44BF-86F8-8B395D4B09AD}"/>
    <dgm:cxn modelId="{07ECEF57-8AAC-4303-9C82-C74A7E970E54}" type="presParOf" srcId="{77B0F013-4C42-4C26-A761-F8CD87F46214}" destId="{947FF543-F8F5-478B-9519-2CE7E09E5993}" srcOrd="0" destOrd="0" presId="urn:microsoft.com/office/officeart/2005/8/layout/vList2"/>
    <dgm:cxn modelId="{7C3B1B39-1651-413A-B9CD-9AE3429FF338}" type="presParOf" srcId="{77B0F013-4C42-4C26-A761-F8CD87F46214}" destId="{3656CFBF-C1F9-4BB1-8376-C4EB3E6805CE}" srcOrd="1" destOrd="0" presId="urn:microsoft.com/office/officeart/2005/8/layout/vList2"/>
    <dgm:cxn modelId="{8811A1BD-EEDE-4309-8F62-D1C7ECC28F69}" type="presParOf" srcId="{77B0F013-4C42-4C26-A761-F8CD87F46214}" destId="{859DEA83-A06C-4E35-85BC-C646B2E1762A}" srcOrd="2" destOrd="0" presId="urn:microsoft.com/office/officeart/2005/8/layout/vList2"/>
    <dgm:cxn modelId="{E36E08BA-1F94-4874-A0FC-981455084AB9}" type="presParOf" srcId="{77B0F013-4C42-4C26-A761-F8CD87F46214}" destId="{9CCDEACC-374B-4F78-9075-FF5042D22A4F}" srcOrd="3" destOrd="0" presId="urn:microsoft.com/office/officeart/2005/8/layout/vList2"/>
    <dgm:cxn modelId="{6B0AF02B-DB0A-4569-95B7-230A8EDC16EE}" type="presParOf" srcId="{77B0F013-4C42-4C26-A761-F8CD87F46214}" destId="{4DA228A1-BF60-4DAA-91DF-DB9C85385BE2}" srcOrd="4" destOrd="0" presId="urn:microsoft.com/office/officeart/2005/8/layout/vList2"/>
    <dgm:cxn modelId="{C0CE8DE0-8BED-4205-AF5D-BAC37A70A46F}" type="presParOf" srcId="{77B0F013-4C42-4C26-A761-F8CD87F46214}" destId="{90BFB62F-96F5-4D94-B5E9-AB79AB267256}" srcOrd="5" destOrd="0" presId="urn:microsoft.com/office/officeart/2005/8/layout/vList2"/>
    <dgm:cxn modelId="{55C66842-6F90-42C0-824D-A55C7539ADAE}" type="presParOf" srcId="{77B0F013-4C42-4C26-A761-F8CD87F46214}" destId="{8FEDC224-7FAA-4A3B-96C5-6F94894F2F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34471F-66D1-497C-83E3-47649693A5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23EA1-49E7-43CF-8F55-E7CE0987E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implemented analog PID for fan speed control.</a:t>
          </a:r>
        </a:p>
      </dgm:t>
    </dgm:pt>
    <dgm:pt modelId="{62127C28-E7F0-4955-8B09-29BD2A124018}" type="parTrans" cxnId="{6F415983-706E-4C0C-BDEE-FA7EAF84304D}">
      <dgm:prSet/>
      <dgm:spPr/>
      <dgm:t>
        <a:bodyPr/>
        <a:lstStyle/>
        <a:p>
          <a:endParaRPr lang="en-US"/>
        </a:p>
      </dgm:t>
    </dgm:pt>
    <dgm:pt modelId="{A0CC0A88-8700-4F85-AEB9-4304DAA39DAA}" type="sibTrans" cxnId="{6F415983-706E-4C0C-BDEE-FA7EAF84304D}">
      <dgm:prSet/>
      <dgm:spPr/>
      <dgm:t>
        <a:bodyPr/>
        <a:lstStyle/>
        <a:p>
          <a:endParaRPr lang="en-US"/>
        </a:p>
      </dgm:t>
    </dgm:pt>
    <dgm:pt modelId="{58024892-3970-44D9-B6C7-17B01696CC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Phased approach ensured systematic learning.</a:t>
          </a:r>
        </a:p>
      </dgm:t>
    </dgm:pt>
    <dgm:pt modelId="{94F8D9BA-0D8B-4FF4-BC7C-DE1814E8D268}" type="parTrans" cxnId="{F91E78EE-F9D2-4DAF-BA63-54C5891E3A3E}">
      <dgm:prSet/>
      <dgm:spPr/>
      <dgm:t>
        <a:bodyPr/>
        <a:lstStyle/>
        <a:p>
          <a:endParaRPr lang="en-US"/>
        </a:p>
      </dgm:t>
    </dgm:pt>
    <dgm:pt modelId="{42EDBCEF-1872-4ED3-BD7D-CD39F923DDEC}" type="sibTrans" cxnId="{F91E78EE-F9D2-4DAF-BA63-54C5891E3A3E}">
      <dgm:prSet/>
      <dgm:spPr/>
      <dgm:t>
        <a:bodyPr/>
        <a:lstStyle/>
        <a:p>
          <a:endParaRPr lang="en-US"/>
        </a:p>
      </dgm:t>
    </dgm:pt>
    <dgm:pt modelId="{082CA272-4DB4-4995-85C9-FE039FDBC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bridged theoretical knowledge with hardware design.</a:t>
          </a:r>
        </a:p>
      </dgm:t>
    </dgm:pt>
    <dgm:pt modelId="{13B1D712-F67A-4925-ACCF-1B87AFA5AAA7}" type="parTrans" cxnId="{8A013C83-3757-4545-A28C-006A572B07C9}">
      <dgm:prSet/>
      <dgm:spPr/>
      <dgm:t>
        <a:bodyPr/>
        <a:lstStyle/>
        <a:p>
          <a:endParaRPr lang="en-US"/>
        </a:p>
      </dgm:t>
    </dgm:pt>
    <dgm:pt modelId="{05CDDA27-7CA5-4F2C-95BF-16D36F9BCDC7}" type="sibTrans" cxnId="{8A013C83-3757-4545-A28C-006A572B07C9}">
      <dgm:prSet/>
      <dgm:spPr/>
      <dgm:t>
        <a:bodyPr/>
        <a:lstStyle/>
        <a:p>
          <a:endParaRPr lang="en-US"/>
        </a:p>
      </dgm:t>
    </dgm:pt>
    <dgm:pt modelId="{F9CD5AD6-6398-462B-B966-E980A3BB89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Useful for educational and low-cost control applications.</a:t>
          </a:r>
        </a:p>
      </dgm:t>
    </dgm:pt>
    <dgm:pt modelId="{7B32173C-603A-459A-AB52-1AE465259A3F}" type="parTrans" cxnId="{502B8EAB-DAE4-423B-B834-1173F17951EE}">
      <dgm:prSet/>
      <dgm:spPr/>
      <dgm:t>
        <a:bodyPr/>
        <a:lstStyle/>
        <a:p>
          <a:endParaRPr lang="en-US"/>
        </a:p>
      </dgm:t>
    </dgm:pt>
    <dgm:pt modelId="{BB02B379-54C9-4348-A431-29B4CEA8F65E}" type="sibTrans" cxnId="{502B8EAB-DAE4-423B-B834-1173F17951EE}">
      <dgm:prSet/>
      <dgm:spPr/>
      <dgm:t>
        <a:bodyPr/>
        <a:lstStyle/>
        <a:p>
          <a:endParaRPr lang="en-US"/>
        </a:p>
      </dgm:t>
    </dgm:pt>
    <dgm:pt modelId="{A50EF696-DEA2-4EEF-9A5E-861226C0CEA4}" type="pres">
      <dgm:prSet presAssocID="{D034471F-66D1-497C-83E3-47649693A563}" presName="root" presStyleCnt="0">
        <dgm:presLayoutVars>
          <dgm:dir/>
          <dgm:resizeHandles val="exact"/>
        </dgm:presLayoutVars>
      </dgm:prSet>
      <dgm:spPr/>
    </dgm:pt>
    <dgm:pt modelId="{C69F097D-0F17-4C64-91B7-496DB367CC95}" type="pres">
      <dgm:prSet presAssocID="{8AC23EA1-49E7-43CF-8F55-E7CE0987EF70}" presName="compNode" presStyleCnt="0"/>
      <dgm:spPr/>
    </dgm:pt>
    <dgm:pt modelId="{B7211320-D6D9-4AEF-9FD1-EAFAD0373520}" type="pres">
      <dgm:prSet presAssocID="{8AC23EA1-49E7-43CF-8F55-E7CE0987EF70}" presName="bgRect" presStyleLbl="bgShp" presStyleIdx="0" presStyleCnt="4"/>
      <dgm:spPr/>
    </dgm:pt>
    <dgm:pt modelId="{C123768E-92A1-4104-A8A6-9B242F7C3BE4}" type="pres">
      <dgm:prSet presAssocID="{8AC23EA1-49E7-43CF-8F55-E7CE0987EF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5843B4E-5E1D-413C-8725-244FA803F749}" type="pres">
      <dgm:prSet presAssocID="{8AC23EA1-49E7-43CF-8F55-E7CE0987EF70}" presName="spaceRect" presStyleCnt="0"/>
      <dgm:spPr/>
    </dgm:pt>
    <dgm:pt modelId="{B0E3FD24-DC4F-40D9-9857-5A715509A7E4}" type="pres">
      <dgm:prSet presAssocID="{8AC23EA1-49E7-43CF-8F55-E7CE0987EF70}" presName="parTx" presStyleLbl="revTx" presStyleIdx="0" presStyleCnt="4">
        <dgm:presLayoutVars>
          <dgm:chMax val="0"/>
          <dgm:chPref val="0"/>
        </dgm:presLayoutVars>
      </dgm:prSet>
      <dgm:spPr/>
    </dgm:pt>
    <dgm:pt modelId="{27042B2A-E99B-47E0-B5E0-EC91AC51CAEA}" type="pres">
      <dgm:prSet presAssocID="{A0CC0A88-8700-4F85-AEB9-4304DAA39DAA}" presName="sibTrans" presStyleCnt="0"/>
      <dgm:spPr/>
    </dgm:pt>
    <dgm:pt modelId="{8C805F3E-3416-43D2-AFD8-E6F53DD8E85F}" type="pres">
      <dgm:prSet presAssocID="{58024892-3970-44D9-B6C7-17B01696CC1C}" presName="compNode" presStyleCnt="0"/>
      <dgm:spPr/>
    </dgm:pt>
    <dgm:pt modelId="{71564C0F-4388-4D7B-8197-583BB5FC07EA}" type="pres">
      <dgm:prSet presAssocID="{58024892-3970-44D9-B6C7-17B01696CC1C}" presName="bgRect" presStyleLbl="bgShp" presStyleIdx="1" presStyleCnt="4"/>
      <dgm:spPr/>
    </dgm:pt>
    <dgm:pt modelId="{01E4FD3D-4219-4F8B-9222-95091E823D27}" type="pres">
      <dgm:prSet presAssocID="{58024892-3970-44D9-B6C7-17B01696CC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4FBDD78-AE9D-40E9-AC54-FB37070A9FAB}" type="pres">
      <dgm:prSet presAssocID="{58024892-3970-44D9-B6C7-17B01696CC1C}" presName="spaceRect" presStyleCnt="0"/>
      <dgm:spPr/>
    </dgm:pt>
    <dgm:pt modelId="{02A239DC-A854-4F96-89E1-EFF95E2BD0BD}" type="pres">
      <dgm:prSet presAssocID="{58024892-3970-44D9-B6C7-17B01696CC1C}" presName="parTx" presStyleLbl="revTx" presStyleIdx="1" presStyleCnt="4">
        <dgm:presLayoutVars>
          <dgm:chMax val="0"/>
          <dgm:chPref val="0"/>
        </dgm:presLayoutVars>
      </dgm:prSet>
      <dgm:spPr/>
    </dgm:pt>
    <dgm:pt modelId="{FCCB7A9E-906F-47E1-8E3E-83E571771A09}" type="pres">
      <dgm:prSet presAssocID="{42EDBCEF-1872-4ED3-BD7D-CD39F923DDEC}" presName="sibTrans" presStyleCnt="0"/>
      <dgm:spPr/>
    </dgm:pt>
    <dgm:pt modelId="{5CE1F266-1C22-4A3A-BAF8-162919008724}" type="pres">
      <dgm:prSet presAssocID="{082CA272-4DB4-4995-85C9-FE039FDBC99A}" presName="compNode" presStyleCnt="0"/>
      <dgm:spPr/>
    </dgm:pt>
    <dgm:pt modelId="{14BAF0A0-9B2B-4723-B3F6-5CD47E5F64CF}" type="pres">
      <dgm:prSet presAssocID="{082CA272-4DB4-4995-85C9-FE039FDBC99A}" presName="bgRect" presStyleLbl="bgShp" presStyleIdx="2" presStyleCnt="4"/>
      <dgm:spPr/>
    </dgm:pt>
    <dgm:pt modelId="{709715F6-29F8-4584-A315-9436600905E0}" type="pres">
      <dgm:prSet presAssocID="{082CA272-4DB4-4995-85C9-FE039FDBC9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DD7569-B52B-497A-96E7-93A6F131281E}" type="pres">
      <dgm:prSet presAssocID="{082CA272-4DB4-4995-85C9-FE039FDBC99A}" presName="spaceRect" presStyleCnt="0"/>
      <dgm:spPr/>
    </dgm:pt>
    <dgm:pt modelId="{3DC893FA-2FAE-4922-9625-2D14A36E74E9}" type="pres">
      <dgm:prSet presAssocID="{082CA272-4DB4-4995-85C9-FE039FDBC99A}" presName="parTx" presStyleLbl="revTx" presStyleIdx="2" presStyleCnt="4">
        <dgm:presLayoutVars>
          <dgm:chMax val="0"/>
          <dgm:chPref val="0"/>
        </dgm:presLayoutVars>
      </dgm:prSet>
      <dgm:spPr/>
    </dgm:pt>
    <dgm:pt modelId="{4A0BBF2E-59CD-4921-9380-656B7DBD6FC2}" type="pres">
      <dgm:prSet presAssocID="{05CDDA27-7CA5-4F2C-95BF-16D36F9BCDC7}" presName="sibTrans" presStyleCnt="0"/>
      <dgm:spPr/>
    </dgm:pt>
    <dgm:pt modelId="{102ABE05-FDE4-440F-8C6A-63162061BB9A}" type="pres">
      <dgm:prSet presAssocID="{F9CD5AD6-6398-462B-B966-E980A3BB89E0}" presName="compNode" presStyleCnt="0"/>
      <dgm:spPr/>
    </dgm:pt>
    <dgm:pt modelId="{4CC2716D-B1C4-49DA-80C6-991F48668E77}" type="pres">
      <dgm:prSet presAssocID="{F9CD5AD6-6398-462B-B966-E980A3BB89E0}" presName="bgRect" presStyleLbl="bgShp" presStyleIdx="3" presStyleCnt="4"/>
      <dgm:spPr/>
    </dgm:pt>
    <dgm:pt modelId="{090A7C83-0BB6-4EEB-9501-1A7F994DE747}" type="pres">
      <dgm:prSet presAssocID="{F9CD5AD6-6398-462B-B966-E980A3BB89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2EC3135-D1A2-47BF-997B-845B63FEC4C3}" type="pres">
      <dgm:prSet presAssocID="{F9CD5AD6-6398-462B-B966-E980A3BB89E0}" presName="spaceRect" presStyleCnt="0"/>
      <dgm:spPr/>
    </dgm:pt>
    <dgm:pt modelId="{B50A395A-753C-46AA-91FE-525085EF6122}" type="pres">
      <dgm:prSet presAssocID="{F9CD5AD6-6398-462B-B966-E980A3BB89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86F401-EE6C-40ED-AFC3-E5EEED20E185}" type="presOf" srcId="{F9CD5AD6-6398-462B-B966-E980A3BB89E0}" destId="{B50A395A-753C-46AA-91FE-525085EF6122}" srcOrd="0" destOrd="0" presId="urn:microsoft.com/office/officeart/2018/2/layout/IconVerticalSolidList"/>
    <dgm:cxn modelId="{01CF9110-5952-46B7-9DCE-18AFADA43D08}" type="presOf" srcId="{8AC23EA1-49E7-43CF-8F55-E7CE0987EF70}" destId="{B0E3FD24-DC4F-40D9-9857-5A715509A7E4}" srcOrd="0" destOrd="0" presId="urn:microsoft.com/office/officeart/2018/2/layout/IconVerticalSolidList"/>
    <dgm:cxn modelId="{8A013C83-3757-4545-A28C-006A572B07C9}" srcId="{D034471F-66D1-497C-83E3-47649693A563}" destId="{082CA272-4DB4-4995-85C9-FE039FDBC99A}" srcOrd="2" destOrd="0" parTransId="{13B1D712-F67A-4925-ACCF-1B87AFA5AAA7}" sibTransId="{05CDDA27-7CA5-4F2C-95BF-16D36F9BCDC7}"/>
    <dgm:cxn modelId="{6F415983-706E-4C0C-BDEE-FA7EAF84304D}" srcId="{D034471F-66D1-497C-83E3-47649693A563}" destId="{8AC23EA1-49E7-43CF-8F55-E7CE0987EF70}" srcOrd="0" destOrd="0" parTransId="{62127C28-E7F0-4955-8B09-29BD2A124018}" sibTransId="{A0CC0A88-8700-4F85-AEB9-4304DAA39DAA}"/>
    <dgm:cxn modelId="{502B8EAB-DAE4-423B-B834-1173F17951EE}" srcId="{D034471F-66D1-497C-83E3-47649693A563}" destId="{F9CD5AD6-6398-462B-B966-E980A3BB89E0}" srcOrd="3" destOrd="0" parTransId="{7B32173C-603A-459A-AB52-1AE465259A3F}" sibTransId="{BB02B379-54C9-4348-A431-29B4CEA8F65E}"/>
    <dgm:cxn modelId="{B9A137BB-E382-4AC6-B67A-E4EB4A6D3E36}" type="presOf" srcId="{58024892-3970-44D9-B6C7-17B01696CC1C}" destId="{02A239DC-A854-4F96-89E1-EFF95E2BD0BD}" srcOrd="0" destOrd="0" presId="urn:microsoft.com/office/officeart/2018/2/layout/IconVerticalSolidList"/>
    <dgm:cxn modelId="{F7683BD2-CBD9-423B-B1BC-FDE9F1646C08}" type="presOf" srcId="{082CA272-4DB4-4995-85C9-FE039FDBC99A}" destId="{3DC893FA-2FAE-4922-9625-2D14A36E74E9}" srcOrd="0" destOrd="0" presId="urn:microsoft.com/office/officeart/2018/2/layout/IconVerticalSolidList"/>
    <dgm:cxn modelId="{5157D0E8-529B-4D30-9FE7-510BA8443BE9}" type="presOf" srcId="{D034471F-66D1-497C-83E3-47649693A563}" destId="{A50EF696-DEA2-4EEF-9A5E-861226C0CEA4}" srcOrd="0" destOrd="0" presId="urn:microsoft.com/office/officeart/2018/2/layout/IconVerticalSolidList"/>
    <dgm:cxn modelId="{F91E78EE-F9D2-4DAF-BA63-54C5891E3A3E}" srcId="{D034471F-66D1-497C-83E3-47649693A563}" destId="{58024892-3970-44D9-B6C7-17B01696CC1C}" srcOrd="1" destOrd="0" parTransId="{94F8D9BA-0D8B-4FF4-BC7C-DE1814E8D268}" sibTransId="{42EDBCEF-1872-4ED3-BD7D-CD39F923DDEC}"/>
    <dgm:cxn modelId="{B346CFD5-910B-4AAC-A6AD-EC4DCE55E9E3}" type="presParOf" srcId="{A50EF696-DEA2-4EEF-9A5E-861226C0CEA4}" destId="{C69F097D-0F17-4C64-91B7-496DB367CC95}" srcOrd="0" destOrd="0" presId="urn:microsoft.com/office/officeart/2018/2/layout/IconVerticalSolidList"/>
    <dgm:cxn modelId="{D1904C30-61D0-4166-89DB-D63E1866AFB0}" type="presParOf" srcId="{C69F097D-0F17-4C64-91B7-496DB367CC95}" destId="{B7211320-D6D9-4AEF-9FD1-EAFAD0373520}" srcOrd="0" destOrd="0" presId="urn:microsoft.com/office/officeart/2018/2/layout/IconVerticalSolidList"/>
    <dgm:cxn modelId="{DCF5016F-E137-4B0A-AA14-8C663D22BA0B}" type="presParOf" srcId="{C69F097D-0F17-4C64-91B7-496DB367CC95}" destId="{C123768E-92A1-4104-A8A6-9B242F7C3BE4}" srcOrd="1" destOrd="0" presId="urn:microsoft.com/office/officeart/2018/2/layout/IconVerticalSolidList"/>
    <dgm:cxn modelId="{33B7068E-C5FB-489D-8534-3478F3CC0E5F}" type="presParOf" srcId="{C69F097D-0F17-4C64-91B7-496DB367CC95}" destId="{05843B4E-5E1D-413C-8725-244FA803F749}" srcOrd="2" destOrd="0" presId="urn:microsoft.com/office/officeart/2018/2/layout/IconVerticalSolidList"/>
    <dgm:cxn modelId="{B51C5BE7-81CD-4587-9F3B-D75BBB24EC9F}" type="presParOf" srcId="{C69F097D-0F17-4C64-91B7-496DB367CC95}" destId="{B0E3FD24-DC4F-40D9-9857-5A715509A7E4}" srcOrd="3" destOrd="0" presId="urn:microsoft.com/office/officeart/2018/2/layout/IconVerticalSolidList"/>
    <dgm:cxn modelId="{7FB50E62-75D6-4D4F-9085-BDD140117FF2}" type="presParOf" srcId="{A50EF696-DEA2-4EEF-9A5E-861226C0CEA4}" destId="{27042B2A-E99B-47E0-B5E0-EC91AC51CAEA}" srcOrd="1" destOrd="0" presId="urn:microsoft.com/office/officeart/2018/2/layout/IconVerticalSolidList"/>
    <dgm:cxn modelId="{0DCCEADE-CE92-4513-9DC4-B5E7D816FC61}" type="presParOf" srcId="{A50EF696-DEA2-4EEF-9A5E-861226C0CEA4}" destId="{8C805F3E-3416-43D2-AFD8-E6F53DD8E85F}" srcOrd="2" destOrd="0" presId="urn:microsoft.com/office/officeart/2018/2/layout/IconVerticalSolidList"/>
    <dgm:cxn modelId="{AAAFDFA2-841A-407B-85B4-C22500C20FA6}" type="presParOf" srcId="{8C805F3E-3416-43D2-AFD8-E6F53DD8E85F}" destId="{71564C0F-4388-4D7B-8197-583BB5FC07EA}" srcOrd="0" destOrd="0" presId="urn:microsoft.com/office/officeart/2018/2/layout/IconVerticalSolidList"/>
    <dgm:cxn modelId="{9F3038C8-A4FB-4637-A0CF-0288632DB29B}" type="presParOf" srcId="{8C805F3E-3416-43D2-AFD8-E6F53DD8E85F}" destId="{01E4FD3D-4219-4F8B-9222-95091E823D27}" srcOrd="1" destOrd="0" presId="urn:microsoft.com/office/officeart/2018/2/layout/IconVerticalSolidList"/>
    <dgm:cxn modelId="{8B2D217B-573B-4544-94BF-1EC600195669}" type="presParOf" srcId="{8C805F3E-3416-43D2-AFD8-E6F53DD8E85F}" destId="{C4FBDD78-AE9D-40E9-AC54-FB37070A9FAB}" srcOrd="2" destOrd="0" presId="urn:microsoft.com/office/officeart/2018/2/layout/IconVerticalSolidList"/>
    <dgm:cxn modelId="{E6BD91D7-7196-4253-9146-335F6172DC8A}" type="presParOf" srcId="{8C805F3E-3416-43D2-AFD8-E6F53DD8E85F}" destId="{02A239DC-A854-4F96-89E1-EFF95E2BD0BD}" srcOrd="3" destOrd="0" presId="urn:microsoft.com/office/officeart/2018/2/layout/IconVerticalSolidList"/>
    <dgm:cxn modelId="{CAF87E2B-8E80-4C06-B5CE-EC35C02E0C48}" type="presParOf" srcId="{A50EF696-DEA2-4EEF-9A5E-861226C0CEA4}" destId="{FCCB7A9E-906F-47E1-8E3E-83E571771A09}" srcOrd="3" destOrd="0" presId="urn:microsoft.com/office/officeart/2018/2/layout/IconVerticalSolidList"/>
    <dgm:cxn modelId="{6955BE6B-F601-4F2F-959A-26031CD597AE}" type="presParOf" srcId="{A50EF696-DEA2-4EEF-9A5E-861226C0CEA4}" destId="{5CE1F266-1C22-4A3A-BAF8-162919008724}" srcOrd="4" destOrd="0" presId="urn:microsoft.com/office/officeart/2018/2/layout/IconVerticalSolidList"/>
    <dgm:cxn modelId="{58A54EDE-E5E6-46D9-9830-6A5A9BDCC179}" type="presParOf" srcId="{5CE1F266-1C22-4A3A-BAF8-162919008724}" destId="{14BAF0A0-9B2B-4723-B3F6-5CD47E5F64CF}" srcOrd="0" destOrd="0" presId="urn:microsoft.com/office/officeart/2018/2/layout/IconVerticalSolidList"/>
    <dgm:cxn modelId="{D45F41B6-2B8D-4A2F-A56B-AAAC7208D62C}" type="presParOf" srcId="{5CE1F266-1C22-4A3A-BAF8-162919008724}" destId="{709715F6-29F8-4584-A315-9436600905E0}" srcOrd="1" destOrd="0" presId="urn:microsoft.com/office/officeart/2018/2/layout/IconVerticalSolidList"/>
    <dgm:cxn modelId="{647A2D93-6AA2-4886-8FFD-DD32AC296554}" type="presParOf" srcId="{5CE1F266-1C22-4A3A-BAF8-162919008724}" destId="{9FDD7569-B52B-497A-96E7-93A6F131281E}" srcOrd="2" destOrd="0" presId="urn:microsoft.com/office/officeart/2018/2/layout/IconVerticalSolidList"/>
    <dgm:cxn modelId="{5479407C-30CB-4D50-A28F-0779A89A22D6}" type="presParOf" srcId="{5CE1F266-1C22-4A3A-BAF8-162919008724}" destId="{3DC893FA-2FAE-4922-9625-2D14A36E74E9}" srcOrd="3" destOrd="0" presId="urn:microsoft.com/office/officeart/2018/2/layout/IconVerticalSolidList"/>
    <dgm:cxn modelId="{5F91593D-8F3E-442B-8EFA-595F00871E7E}" type="presParOf" srcId="{A50EF696-DEA2-4EEF-9A5E-861226C0CEA4}" destId="{4A0BBF2E-59CD-4921-9380-656B7DBD6FC2}" srcOrd="5" destOrd="0" presId="urn:microsoft.com/office/officeart/2018/2/layout/IconVerticalSolidList"/>
    <dgm:cxn modelId="{32501085-08FE-4278-AA29-9EDF95B076C6}" type="presParOf" srcId="{A50EF696-DEA2-4EEF-9A5E-861226C0CEA4}" destId="{102ABE05-FDE4-440F-8C6A-63162061BB9A}" srcOrd="6" destOrd="0" presId="urn:microsoft.com/office/officeart/2018/2/layout/IconVerticalSolidList"/>
    <dgm:cxn modelId="{7BA90F62-8E17-4581-8E02-FB0D830ECF31}" type="presParOf" srcId="{102ABE05-FDE4-440F-8C6A-63162061BB9A}" destId="{4CC2716D-B1C4-49DA-80C6-991F48668E77}" srcOrd="0" destOrd="0" presId="urn:microsoft.com/office/officeart/2018/2/layout/IconVerticalSolidList"/>
    <dgm:cxn modelId="{9839663C-EC7F-4498-895C-2BAD1C606A63}" type="presParOf" srcId="{102ABE05-FDE4-440F-8C6A-63162061BB9A}" destId="{090A7C83-0BB6-4EEB-9501-1A7F994DE747}" srcOrd="1" destOrd="0" presId="urn:microsoft.com/office/officeart/2018/2/layout/IconVerticalSolidList"/>
    <dgm:cxn modelId="{AD60273C-70C5-41A1-A2EC-78C73EEAF236}" type="presParOf" srcId="{102ABE05-FDE4-440F-8C6A-63162061BB9A}" destId="{E2EC3135-D1A2-47BF-997B-845B63FEC4C3}" srcOrd="2" destOrd="0" presId="urn:microsoft.com/office/officeart/2018/2/layout/IconVerticalSolidList"/>
    <dgm:cxn modelId="{BF41C1AF-5D3D-49E5-B84D-D0E820C7E629}" type="presParOf" srcId="{102ABE05-FDE4-440F-8C6A-63162061BB9A}" destId="{B50A395A-753C-46AA-91FE-525085EF6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DE922F-2FEC-4777-84E1-F3944B3B47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AACFC6-CD2E-4F56-931F-4D9DDE923513}">
      <dgm:prSet/>
      <dgm:spPr/>
      <dgm:t>
        <a:bodyPr/>
        <a:lstStyle/>
        <a:p>
          <a:r>
            <a:rPr lang="en-US"/>
            <a:t>Prof. Nader Mansour – project guidance and flexibility.</a:t>
          </a:r>
        </a:p>
      </dgm:t>
    </dgm:pt>
    <dgm:pt modelId="{F294A8D5-79B5-4EE1-A7B6-2CF223F95DDF}" type="parTrans" cxnId="{F2BA6A41-E01D-462E-9550-81B6EA99647E}">
      <dgm:prSet/>
      <dgm:spPr/>
      <dgm:t>
        <a:bodyPr/>
        <a:lstStyle/>
        <a:p>
          <a:endParaRPr lang="en-US"/>
        </a:p>
      </dgm:t>
    </dgm:pt>
    <dgm:pt modelId="{CD47440F-50A1-417F-BBD4-5805CA3F9A42}" type="sibTrans" cxnId="{F2BA6A41-E01D-462E-9550-81B6EA99647E}">
      <dgm:prSet/>
      <dgm:spPr/>
      <dgm:t>
        <a:bodyPr/>
        <a:lstStyle/>
        <a:p>
          <a:endParaRPr lang="en-US"/>
        </a:p>
      </dgm:t>
    </dgm:pt>
    <dgm:pt modelId="{9E07236D-E60F-461A-B3C8-FA0E7D7D6EE5}">
      <dgm:prSet/>
      <dgm:spPr/>
      <dgm:t>
        <a:bodyPr/>
        <a:lstStyle/>
        <a:p>
          <a:r>
            <a:rPr lang="en-US"/>
            <a:t>Dr. Mohammed Anwar – lab equipment support.</a:t>
          </a:r>
        </a:p>
      </dgm:t>
    </dgm:pt>
    <dgm:pt modelId="{4D658210-8968-428A-94C3-D94E469A3D0D}" type="parTrans" cxnId="{3E19C551-D272-4C0F-91F8-A4A8254608F5}">
      <dgm:prSet/>
      <dgm:spPr/>
      <dgm:t>
        <a:bodyPr/>
        <a:lstStyle/>
        <a:p>
          <a:endParaRPr lang="en-US"/>
        </a:p>
      </dgm:t>
    </dgm:pt>
    <dgm:pt modelId="{AE6587DD-5ECC-487B-9A1B-3748D2785819}" type="sibTrans" cxnId="{3E19C551-D272-4C0F-91F8-A4A8254608F5}">
      <dgm:prSet/>
      <dgm:spPr/>
      <dgm:t>
        <a:bodyPr/>
        <a:lstStyle/>
        <a:p>
          <a:endParaRPr lang="en-US"/>
        </a:p>
      </dgm:t>
    </dgm:pt>
    <dgm:pt modelId="{72BE9206-3763-4254-A17F-0EEC404A53EE}">
      <dgm:prSet/>
      <dgm:spPr/>
      <dgm:t>
        <a:bodyPr/>
        <a:lstStyle/>
        <a:p>
          <a:r>
            <a:rPr lang="en-US"/>
            <a:t>Team collaboration and iterative development were key.</a:t>
          </a:r>
        </a:p>
      </dgm:t>
    </dgm:pt>
    <dgm:pt modelId="{7F4C6AD7-8A9C-4815-A62E-EEFB1ADBF838}" type="parTrans" cxnId="{A5EF26CF-905A-4D43-A0D1-CDD0642503C5}">
      <dgm:prSet/>
      <dgm:spPr/>
      <dgm:t>
        <a:bodyPr/>
        <a:lstStyle/>
        <a:p>
          <a:endParaRPr lang="en-US"/>
        </a:p>
      </dgm:t>
    </dgm:pt>
    <dgm:pt modelId="{04AF2C30-EF39-4E0C-BA5A-DA34619BEFEE}" type="sibTrans" cxnId="{A5EF26CF-905A-4D43-A0D1-CDD0642503C5}">
      <dgm:prSet/>
      <dgm:spPr/>
      <dgm:t>
        <a:bodyPr/>
        <a:lstStyle/>
        <a:p>
          <a:endParaRPr lang="en-US"/>
        </a:p>
      </dgm:t>
    </dgm:pt>
    <dgm:pt modelId="{4D9F45E9-55AF-435E-97EC-374C15200184}" type="pres">
      <dgm:prSet presAssocID="{6ADE922F-2FEC-4777-84E1-F3944B3B47EA}" presName="linear" presStyleCnt="0">
        <dgm:presLayoutVars>
          <dgm:animLvl val="lvl"/>
          <dgm:resizeHandles val="exact"/>
        </dgm:presLayoutVars>
      </dgm:prSet>
      <dgm:spPr/>
    </dgm:pt>
    <dgm:pt modelId="{C67C4ABF-45DC-4784-83D6-BDDE6981D53A}" type="pres">
      <dgm:prSet presAssocID="{C8AACFC6-CD2E-4F56-931F-4D9DDE9235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484987-9F36-454D-AC98-109CBF343834}" type="pres">
      <dgm:prSet presAssocID="{CD47440F-50A1-417F-BBD4-5805CA3F9A42}" presName="spacer" presStyleCnt="0"/>
      <dgm:spPr/>
    </dgm:pt>
    <dgm:pt modelId="{35D23AE9-A724-4E7B-A33D-2038737E6EE4}" type="pres">
      <dgm:prSet presAssocID="{9E07236D-E60F-461A-B3C8-FA0E7D7D6E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8B1741-AC3B-40E1-89ED-1C39D93BCAFF}" type="pres">
      <dgm:prSet presAssocID="{AE6587DD-5ECC-487B-9A1B-3748D2785819}" presName="spacer" presStyleCnt="0"/>
      <dgm:spPr/>
    </dgm:pt>
    <dgm:pt modelId="{6E4EAA3C-3C41-4DFE-B80E-686D9259B44D}" type="pres">
      <dgm:prSet presAssocID="{72BE9206-3763-4254-A17F-0EEC404A53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128750C-AD2E-4A82-8306-5697CE0B51F8}" type="presOf" srcId="{72BE9206-3763-4254-A17F-0EEC404A53EE}" destId="{6E4EAA3C-3C41-4DFE-B80E-686D9259B44D}" srcOrd="0" destOrd="0" presId="urn:microsoft.com/office/officeart/2005/8/layout/vList2"/>
    <dgm:cxn modelId="{F2BA6A41-E01D-462E-9550-81B6EA99647E}" srcId="{6ADE922F-2FEC-4777-84E1-F3944B3B47EA}" destId="{C8AACFC6-CD2E-4F56-931F-4D9DDE923513}" srcOrd="0" destOrd="0" parTransId="{F294A8D5-79B5-4EE1-A7B6-2CF223F95DDF}" sibTransId="{CD47440F-50A1-417F-BBD4-5805CA3F9A42}"/>
    <dgm:cxn modelId="{3E19C551-D272-4C0F-91F8-A4A8254608F5}" srcId="{6ADE922F-2FEC-4777-84E1-F3944B3B47EA}" destId="{9E07236D-E60F-461A-B3C8-FA0E7D7D6EE5}" srcOrd="1" destOrd="0" parTransId="{4D658210-8968-428A-94C3-D94E469A3D0D}" sibTransId="{AE6587DD-5ECC-487B-9A1B-3748D2785819}"/>
    <dgm:cxn modelId="{E1592274-05F4-4E04-A62F-3658EC86EDAC}" type="presOf" srcId="{9E07236D-E60F-461A-B3C8-FA0E7D7D6EE5}" destId="{35D23AE9-A724-4E7B-A33D-2038737E6EE4}" srcOrd="0" destOrd="0" presId="urn:microsoft.com/office/officeart/2005/8/layout/vList2"/>
    <dgm:cxn modelId="{3C13CAA7-E54A-49DB-A9C4-DBC9AA2831DC}" type="presOf" srcId="{6ADE922F-2FEC-4777-84E1-F3944B3B47EA}" destId="{4D9F45E9-55AF-435E-97EC-374C15200184}" srcOrd="0" destOrd="0" presId="urn:microsoft.com/office/officeart/2005/8/layout/vList2"/>
    <dgm:cxn modelId="{A5EF26CF-905A-4D43-A0D1-CDD0642503C5}" srcId="{6ADE922F-2FEC-4777-84E1-F3944B3B47EA}" destId="{72BE9206-3763-4254-A17F-0EEC404A53EE}" srcOrd="2" destOrd="0" parTransId="{7F4C6AD7-8A9C-4815-A62E-EEFB1ADBF838}" sibTransId="{04AF2C30-EF39-4E0C-BA5A-DA34619BEFEE}"/>
    <dgm:cxn modelId="{E385AFF7-9B5C-4E36-9523-3B5EB2264270}" type="presOf" srcId="{C8AACFC6-CD2E-4F56-931F-4D9DDE923513}" destId="{C67C4ABF-45DC-4784-83D6-BDDE6981D53A}" srcOrd="0" destOrd="0" presId="urn:microsoft.com/office/officeart/2005/8/layout/vList2"/>
    <dgm:cxn modelId="{96BFC687-08E7-4548-9FC0-FEDABA42873E}" type="presParOf" srcId="{4D9F45E9-55AF-435E-97EC-374C15200184}" destId="{C67C4ABF-45DC-4784-83D6-BDDE6981D53A}" srcOrd="0" destOrd="0" presId="urn:microsoft.com/office/officeart/2005/8/layout/vList2"/>
    <dgm:cxn modelId="{322B3337-5F72-4ACA-B8A1-DE075F3842A5}" type="presParOf" srcId="{4D9F45E9-55AF-435E-97EC-374C15200184}" destId="{FC484987-9F36-454D-AC98-109CBF343834}" srcOrd="1" destOrd="0" presId="urn:microsoft.com/office/officeart/2005/8/layout/vList2"/>
    <dgm:cxn modelId="{4EF22587-3550-483F-9D74-629AEA6E4D47}" type="presParOf" srcId="{4D9F45E9-55AF-435E-97EC-374C15200184}" destId="{35D23AE9-A724-4E7B-A33D-2038737E6EE4}" srcOrd="2" destOrd="0" presId="urn:microsoft.com/office/officeart/2005/8/layout/vList2"/>
    <dgm:cxn modelId="{9B65E33D-C0F9-4DC2-B98C-D23ED44704AF}" type="presParOf" srcId="{4D9F45E9-55AF-435E-97EC-374C15200184}" destId="{8B8B1741-AC3B-40E1-89ED-1C39D93BCAFF}" srcOrd="3" destOrd="0" presId="urn:microsoft.com/office/officeart/2005/8/layout/vList2"/>
    <dgm:cxn modelId="{70181A5E-6778-47C9-AA4A-46319CF0E318}" type="presParOf" srcId="{4D9F45E9-55AF-435E-97EC-374C15200184}" destId="{6E4EAA3C-3C41-4DFE-B80E-686D9259B4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B3E7C-F64B-4B17-BFED-08F698B00706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1BDE1-3564-4547-BDB3-61638CE8F10B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95848-049C-4BA2-A826-4E41C6F7A84C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PID controllers are fundamental in control systems.</a:t>
          </a:r>
        </a:p>
      </dsp:txBody>
      <dsp:txXfrm>
        <a:off x="1099610" y="1878"/>
        <a:ext cx="7129989" cy="952043"/>
      </dsp:txXfrm>
    </dsp:sp>
    <dsp:sp modelId="{F95A4CC2-71FA-4E7F-9F14-8481A841A2C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BA453-B823-4E22-A22B-5DCB7BAA0CE4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89025-F56C-4242-8EBC-6660345D8BB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aim: implement analog PID for fan control.</a:t>
          </a:r>
        </a:p>
      </dsp:txBody>
      <dsp:txXfrm>
        <a:off x="1099610" y="1191932"/>
        <a:ext cx="7129989" cy="952043"/>
      </dsp:txXfrm>
    </dsp:sp>
    <dsp:sp modelId="{82A309F0-5CF0-48E8-B8D7-EA1DD3E899D0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E3C5C-A4EB-495F-B693-900710FF1474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FD58C-1B83-4437-87F1-847A87486017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Three-stage methodology: digital, simulation, hardware.</a:t>
          </a:r>
        </a:p>
      </dsp:txBody>
      <dsp:txXfrm>
        <a:off x="1099610" y="2381986"/>
        <a:ext cx="7129989" cy="952043"/>
      </dsp:txXfrm>
    </dsp:sp>
    <dsp:sp modelId="{4C70EEE1-A994-476C-BC67-5707F07FC93A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76392-AD41-4933-9564-E7892CA9578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FEBCF-16B1-4DF9-8569-4B8C4DB385E3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Target: control fan speed using only analog components.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49169-F416-470D-A191-811857539933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2BA77-5BC2-498F-BE83-B8A090601009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DCF59-A1C0-45CE-B293-95A35E1CD647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Closed-loop PID control system for 12V DC fan.</a:t>
          </a:r>
        </a:p>
      </dsp:txBody>
      <dsp:txXfrm>
        <a:off x="1099610" y="1878"/>
        <a:ext cx="7129989" cy="952043"/>
      </dsp:txXfrm>
    </dsp:sp>
    <dsp:sp modelId="{B3E23C86-6224-48BE-99E9-ECCE304BF43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481DE-5B77-4ECB-82C5-2A01F3C78DBA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3E862-538F-473A-9CB5-2E00FDD9F2EA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 blocks: Setpoint input, Tachometer Feedback, F-V Converter.</a:t>
          </a:r>
        </a:p>
      </dsp:txBody>
      <dsp:txXfrm>
        <a:off x="1099610" y="1191932"/>
        <a:ext cx="7129989" cy="952043"/>
      </dsp:txXfrm>
    </dsp:sp>
    <dsp:sp modelId="{94F8BBF6-9ACD-4D7F-B28B-58D73E157AC3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11E66-62D6-43C3-8891-CFF45F9D5708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7E56C-FDB5-4ADC-84B5-B01487187E68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Instrumentation Amplifier, PID Controller, Output Stage.</a:t>
          </a:r>
        </a:p>
      </dsp:txBody>
      <dsp:txXfrm>
        <a:off x="1099610" y="2381986"/>
        <a:ext cx="7129989" cy="952043"/>
      </dsp:txXfrm>
    </dsp:sp>
    <dsp:sp modelId="{EFE150DC-AE96-48F4-85D2-B7C1CAE7A962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8B744-CBCD-4369-A050-9995C1353BE1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2BF9E-EE27-4F25-9FEB-35EB17DA1370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Power: Dual ±24V supplies for op-amps.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696BA-E653-4487-8FCB-66144924EDBF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D6C31-724B-4CBA-9C3D-B726AC31C742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815C1-E539-455F-BC43-8CA3BA413155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Digital phase: effective PWM control with PID tuning.</a:t>
          </a:r>
        </a:p>
      </dsp:txBody>
      <dsp:txXfrm>
        <a:off x="1099610" y="1878"/>
        <a:ext cx="7129989" cy="952043"/>
      </dsp:txXfrm>
    </dsp:sp>
    <dsp:sp modelId="{D8A2140F-9623-41BD-890B-44210F68311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0455F-35EB-4C60-B98F-BD0EB90A08EE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F69E0-7F9A-47F6-B6C5-E5506530E86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Simulation: convergence achieved, validated design.</a:t>
          </a:r>
        </a:p>
      </dsp:txBody>
      <dsp:txXfrm>
        <a:off x="1099610" y="1191932"/>
        <a:ext cx="7129989" cy="952043"/>
      </dsp:txXfrm>
    </dsp:sp>
    <dsp:sp modelId="{C9F94EA0-1EF7-4BB6-85FD-3F5B5BF04F62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01D7A-3667-48A0-9C4D-2116AEAAEF6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D604E-B1CF-47C5-A4EC-519D4624C683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Hardware: stable control, disturbance rejection.</a:t>
          </a:r>
        </a:p>
      </dsp:txBody>
      <dsp:txXfrm>
        <a:off x="1099610" y="2381986"/>
        <a:ext cx="7129989" cy="952043"/>
      </dsp:txXfrm>
    </dsp:sp>
    <dsp:sp modelId="{79D2C504-3BC6-4097-BDAC-935527AE0C78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93122-33E0-4E4F-BA34-2003BDBAF2A4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10786-C32C-406D-B7AF-CDA5227876FC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Minor issues (e.g., zero feedback at rest) resolved.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FF543-F8F5-478B-9519-2CE7E09E5993}">
      <dsp:nvSpPr>
        <dsp:cNvPr id="0" name=""/>
        <dsp:cNvSpPr/>
      </dsp:nvSpPr>
      <dsp:spPr>
        <a:xfrm>
          <a:off x="0" y="58970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Adaptive PID with real-time tuning.</a:t>
          </a:r>
        </a:p>
      </dsp:txBody>
      <dsp:txXfrm>
        <a:off x="37467" y="627168"/>
        <a:ext cx="8154666" cy="692586"/>
      </dsp:txXfrm>
    </dsp:sp>
    <dsp:sp modelId="{859DEA83-A06C-4E35-85BC-C646B2E1762A}">
      <dsp:nvSpPr>
        <dsp:cNvPr id="0" name=""/>
        <dsp:cNvSpPr/>
      </dsp:nvSpPr>
      <dsp:spPr>
        <a:xfrm>
          <a:off x="0" y="144938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Single-supply design using rail-to-rail op-amps.</a:t>
          </a:r>
        </a:p>
      </dsp:txBody>
      <dsp:txXfrm>
        <a:off x="37467" y="1486848"/>
        <a:ext cx="8154666" cy="692586"/>
      </dsp:txXfrm>
    </dsp:sp>
    <dsp:sp modelId="{4DA228A1-BF60-4DAA-91DF-DB9C85385BE2}">
      <dsp:nvSpPr>
        <dsp:cNvPr id="0" name=""/>
        <dsp:cNvSpPr/>
      </dsp:nvSpPr>
      <dsp:spPr>
        <a:xfrm>
          <a:off x="0" y="230906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Smaller F–V transducers or PLL-based feedback.</a:t>
          </a:r>
        </a:p>
      </dsp:txBody>
      <dsp:txXfrm>
        <a:off x="37467" y="2346528"/>
        <a:ext cx="8154666" cy="692586"/>
      </dsp:txXfrm>
    </dsp:sp>
    <dsp:sp modelId="{8FEDC224-7FAA-4A3B-96C5-6F94894F2FFB}">
      <dsp:nvSpPr>
        <dsp:cNvPr id="0" name=""/>
        <dsp:cNvSpPr/>
      </dsp:nvSpPr>
      <dsp:spPr>
        <a:xfrm>
          <a:off x="0" y="316874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Hybrid analog-digital systems for monitoring.</a:t>
          </a:r>
        </a:p>
      </dsp:txBody>
      <dsp:txXfrm>
        <a:off x="37467" y="3206208"/>
        <a:ext cx="815466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11320-D6D9-4AEF-9FD1-EAFAD0373520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3768E-92A1-4104-A8A6-9B242F7C3BE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3FD24-DC4F-40D9-9857-5A715509A7E4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Successfully implemented analog PID for fan speed control.</a:t>
          </a:r>
        </a:p>
      </dsp:txBody>
      <dsp:txXfrm>
        <a:off x="1099610" y="1878"/>
        <a:ext cx="7129989" cy="952043"/>
      </dsp:txXfrm>
    </dsp:sp>
    <dsp:sp modelId="{71564C0F-4388-4D7B-8197-583BB5FC07EA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FD3D-4219-4F8B-9222-95091E823D27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239DC-A854-4F96-89E1-EFF95E2BD0BD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Phased approach ensured systematic learning.</a:t>
          </a:r>
        </a:p>
      </dsp:txBody>
      <dsp:txXfrm>
        <a:off x="1099610" y="1191932"/>
        <a:ext cx="7129989" cy="952043"/>
      </dsp:txXfrm>
    </dsp:sp>
    <dsp:sp modelId="{14BAF0A0-9B2B-4723-B3F6-5CD47E5F64CF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15F6-29F8-4584-A315-9436600905E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893FA-2FAE-4922-9625-2D14A36E74E9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bridged theoretical knowledge with hardware design.</a:t>
          </a:r>
        </a:p>
      </dsp:txBody>
      <dsp:txXfrm>
        <a:off x="1099610" y="2381986"/>
        <a:ext cx="7129989" cy="952043"/>
      </dsp:txXfrm>
    </dsp:sp>
    <dsp:sp modelId="{4CC2716D-B1C4-49DA-80C6-991F48668E77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A7C83-0BB6-4EEB-9501-1A7F994DE747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A395A-753C-46AA-91FE-525085EF6122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Useful for educational and low-cost control applications.</a:t>
          </a:r>
        </a:p>
      </dsp:txBody>
      <dsp:txXfrm>
        <a:off x="1099610" y="3572041"/>
        <a:ext cx="7129989" cy="9520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C4ABF-45DC-4784-83D6-BDDE6981D53A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Prof. Nader Mansour – project guidance and flexibility.</a:t>
          </a:r>
        </a:p>
      </dsp:txBody>
      <dsp:txXfrm>
        <a:off x="69908" y="81089"/>
        <a:ext cx="8089784" cy="1292264"/>
      </dsp:txXfrm>
    </dsp:sp>
    <dsp:sp modelId="{35D23AE9-A724-4E7B-A33D-2038737E6EE4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Dr. Mohammed Anwar – lab equipment support.</a:t>
          </a:r>
        </a:p>
      </dsp:txBody>
      <dsp:txXfrm>
        <a:off x="69908" y="1616849"/>
        <a:ext cx="8089784" cy="1292264"/>
      </dsp:txXfrm>
    </dsp:sp>
    <dsp:sp modelId="{6E4EAA3C-3C41-4DFE-B80E-686D9259B44D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Team collaboration and iterative development were key.</a:t>
          </a:r>
        </a:p>
      </dsp:txBody>
      <dsp:txXfrm>
        <a:off x="69908" y="3152609"/>
        <a:ext cx="808978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90F661A3-2C2D-8503-2DFC-610A293393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143" r="2" b="2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Fan Speed PID Controller using Analog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Names:								I.Ds: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Marwan sultan						21-101138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Tamer Ahmed							21-101103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Mohamed Ehab						21-101110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Ahmed Daib							21-101102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								Porf.Nader Madkor</a:t>
            </a:r>
          </a:p>
          <a:p>
            <a:pPr algn="l">
              <a:lnSpc>
                <a:spcPct val="90000"/>
              </a:lnSpc>
            </a:pPr>
            <a:endParaRPr lang="en-US" sz="12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0F166-9BA4-00F1-A120-0D4B076B72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7B05C-A3B0-1A39-F408-5F6B4613A0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A3E76BFB-08FC-8F58-E6F7-CA53A30B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09" r="21659" b="1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E399-1478-D7D1-46B8-9E610C7D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Thank you.</a:t>
            </a:r>
          </a:p>
          <a:p>
            <a:pPr marL="0" indent="0">
              <a:buNone/>
            </a:pPr>
            <a:r>
              <a:rPr lang="en-US" sz="1700"/>
              <a:t>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9860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DEF4A-6B48-FD74-ADBE-F829D763D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73BE1C-8DB4-E85D-2C00-B8971A94AB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Phase I: Digital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Used microcontroller to prototype control logic.</a:t>
            </a:r>
          </a:p>
          <a:p>
            <a:r>
              <a:rPr lang="en-US" sz="1700"/>
              <a:t>Tuned PID parameters via Ziegler–Nichols method.</a:t>
            </a:r>
          </a:p>
          <a:p>
            <a:r>
              <a:rPr lang="en-US" sz="1700"/>
              <a:t>PWM to analog via RC filter, amplified to 12V.</a:t>
            </a:r>
          </a:p>
          <a:p>
            <a:r>
              <a:rPr lang="en-US" sz="1700"/>
              <a:t>Built baseline understanding of system behavior.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7B45BFD5-97A1-8253-03DA-BBEE0E7C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r="50996" b="-3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djustable measurement tool">
            <a:extLst>
              <a:ext uri="{FF2B5EF4-FFF2-40B4-BE49-F238E27FC236}">
                <a16:creationId xmlns:a16="http://schemas.microsoft.com/office/drawing/2014/main" id="{59E2FE59-F106-8CF9-C930-87244784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12" r="15104" b="-3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Phase II: Analog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Simulated analog PID in Multisim 14.3.</a:t>
            </a:r>
          </a:p>
          <a:p>
            <a:r>
              <a:rPr lang="en-US" sz="1700"/>
              <a:t>Built op-amp based integrator, differentiator, gain blocks.</a:t>
            </a:r>
          </a:p>
          <a:p>
            <a:r>
              <a:rPr lang="en-US" sz="1700"/>
              <a:t>F–V conversion using LM2907N IC.</a:t>
            </a:r>
          </a:p>
          <a:p>
            <a:r>
              <a:rPr lang="en-US" sz="1700"/>
              <a:t>Simulated real-world behavior of tachometer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Phase III: Hardware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Built full circuit using breadboard and op-amps.</a:t>
            </a:r>
          </a:p>
          <a:p>
            <a:r>
              <a:rPr lang="en-US" sz="1700"/>
              <a:t>Used potentiometers for tuning PID gains.</a:t>
            </a:r>
          </a:p>
          <a:p>
            <a:r>
              <a:rPr lang="en-US" sz="1700"/>
              <a:t>Overcame power supply challenges (dual ±24V).</a:t>
            </a:r>
          </a:p>
          <a:p>
            <a:r>
              <a:rPr lang="en-US" sz="1700"/>
              <a:t>Kick-start mechanism added for 0-RPM deadlock.</a:t>
            </a:r>
          </a:p>
        </p:txBody>
      </p:sp>
      <p:pic>
        <p:nvPicPr>
          <p:cNvPr id="5" name="Picture 4" descr="A black and orange tech piece hardware">
            <a:extLst>
              <a:ext uri="{FF2B5EF4-FFF2-40B4-BE49-F238E27FC236}">
                <a16:creationId xmlns:a16="http://schemas.microsoft.com/office/drawing/2014/main" id="{64C56794-F968-311E-83B4-6F21EB22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11" r="17705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&amp;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BB3C6B-554B-8159-3537-FD7737547D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Challenges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Signal instability solved using pull-up resistors and diodes.</a:t>
            </a:r>
          </a:p>
          <a:p>
            <a:r>
              <a:rPr lang="en-US" sz="1700"/>
              <a:t>Power delivery improved via Darlington transistors.</a:t>
            </a:r>
          </a:p>
          <a:p>
            <a:r>
              <a:rPr lang="en-US" sz="1700"/>
              <a:t>Feedback loss at 0 RPM resolved with manual pulse.</a:t>
            </a:r>
          </a:p>
          <a:p>
            <a:r>
              <a:rPr lang="en-US" sz="1700"/>
              <a:t>Fine-tuning needed due to real-world non-idealities.</a:t>
            </a:r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758ACFFC-FA8B-B131-3FDD-A24FB3B6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1" r="45558" b="-3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0B89C-BE1C-21B6-AAB2-2929FEE1F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437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Fan Speed PID Controller using Analog Components</vt:lpstr>
      <vt:lpstr>Introduction</vt:lpstr>
      <vt:lpstr>System Overview</vt:lpstr>
      <vt:lpstr>Phase I: Digital Prototyping</vt:lpstr>
      <vt:lpstr>Phase II: Analog Simulation</vt:lpstr>
      <vt:lpstr>Phase III: Hardware Implementation</vt:lpstr>
      <vt:lpstr>Experiments &amp; Results</vt:lpstr>
      <vt:lpstr>Challenges &amp; Fixes</vt:lpstr>
      <vt:lpstr>Future Work</vt:lpstr>
      <vt:lpstr>Conclusion</vt:lpstr>
      <vt:lpstr>Acknowledgments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Tamer Ahmed Abd Elazeem Taha</cp:lastModifiedBy>
  <cp:revision>15</cp:revision>
  <dcterms:created xsi:type="dcterms:W3CDTF">2013-01-27T09:14:16Z</dcterms:created>
  <dcterms:modified xsi:type="dcterms:W3CDTF">2025-06-19T06:45:29Z</dcterms:modified>
  <cp:category/>
</cp:coreProperties>
</file>