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59" r:id="rId6"/>
    <p:sldId id="260" r:id="rId7"/>
    <p:sldId id="265"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E28F-6782-DB4A-D504-7216FA2BC7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6ADFA2-0A0A-F63E-C943-359263215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D11CD9-3A72-B99B-3772-45D3EEAE3F08}"/>
              </a:ext>
            </a:extLst>
          </p:cNvPr>
          <p:cNvSpPr>
            <a:spLocks noGrp="1"/>
          </p:cNvSpPr>
          <p:nvPr>
            <p:ph type="dt" sz="half" idx="10"/>
          </p:nvPr>
        </p:nvSpPr>
        <p:spPr/>
        <p:txBody>
          <a:bodyPr/>
          <a:lstStyle/>
          <a:p>
            <a:fld id="{E9669CEB-032F-4119-B817-1EE5BB22E985}" type="datetimeFigureOut">
              <a:rPr lang="en-US" smtClean="0"/>
              <a:t>1/2/2024</a:t>
            </a:fld>
            <a:endParaRPr lang="en-US"/>
          </a:p>
        </p:txBody>
      </p:sp>
      <p:sp>
        <p:nvSpPr>
          <p:cNvPr id="5" name="Footer Placeholder 4">
            <a:extLst>
              <a:ext uri="{FF2B5EF4-FFF2-40B4-BE49-F238E27FC236}">
                <a16:creationId xmlns:a16="http://schemas.microsoft.com/office/drawing/2014/main" id="{6F340904-E255-AB87-6EB9-8CD3EF380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AEB92-7DD3-4C50-17E0-8B4ECF544CBA}"/>
              </a:ext>
            </a:extLst>
          </p:cNvPr>
          <p:cNvSpPr>
            <a:spLocks noGrp="1"/>
          </p:cNvSpPr>
          <p:nvPr>
            <p:ph type="sldNum" sz="quarter" idx="12"/>
          </p:nvPr>
        </p:nvSpPr>
        <p:spPr/>
        <p:txBody>
          <a:bodyPr/>
          <a:lstStyle/>
          <a:p>
            <a:fld id="{A712D918-2FAC-4DAD-8908-7BCC870C6840}" type="slidenum">
              <a:rPr lang="en-US" smtClean="0"/>
              <a:t>‹#›</a:t>
            </a:fld>
            <a:endParaRPr lang="en-US"/>
          </a:p>
        </p:txBody>
      </p:sp>
    </p:spTree>
    <p:extLst>
      <p:ext uri="{BB962C8B-B14F-4D97-AF65-F5344CB8AC3E}">
        <p14:creationId xmlns:p14="http://schemas.microsoft.com/office/powerpoint/2010/main" val="99927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3F1D-814F-F7C4-579A-CA1F3ACBB7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191277-9AED-1606-EA0B-9E460F049C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00C52-3554-02FE-9B0F-34C3C97ADC6E}"/>
              </a:ext>
            </a:extLst>
          </p:cNvPr>
          <p:cNvSpPr>
            <a:spLocks noGrp="1"/>
          </p:cNvSpPr>
          <p:nvPr>
            <p:ph type="dt" sz="half" idx="10"/>
          </p:nvPr>
        </p:nvSpPr>
        <p:spPr/>
        <p:txBody>
          <a:bodyPr/>
          <a:lstStyle/>
          <a:p>
            <a:fld id="{E9669CEB-032F-4119-B817-1EE5BB22E985}" type="datetimeFigureOut">
              <a:rPr lang="en-US" smtClean="0"/>
              <a:t>1/2/2024</a:t>
            </a:fld>
            <a:endParaRPr lang="en-US"/>
          </a:p>
        </p:txBody>
      </p:sp>
      <p:sp>
        <p:nvSpPr>
          <p:cNvPr id="5" name="Footer Placeholder 4">
            <a:extLst>
              <a:ext uri="{FF2B5EF4-FFF2-40B4-BE49-F238E27FC236}">
                <a16:creationId xmlns:a16="http://schemas.microsoft.com/office/drawing/2014/main" id="{13589C50-7752-9AD3-A6FC-AA9F82A52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5A537-B263-13EB-616C-A9AF3248BDD5}"/>
              </a:ext>
            </a:extLst>
          </p:cNvPr>
          <p:cNvSpPr>
            <a:spLocks noGrp="1"/>
          </p:cNvSpPr>
          <p:nvPr>
            <p:ph type="sldNum" sz="quarter" idx="12"/>
          </p:nvPr>
        </p:nvSpPr>
        <p:spPr/>
        <p:txBody>
          <a:bodyPr/>
          <a:lstStyle/>
          <a:p>
            <a:fld id="{A712D918-2FAC-4DAD-8908-7BCC870C6840}" type="slidenum">
              <a:rPr lang="en-US" smtClean="0"/>
              <a:t>‹#›</a:t>
            </a:fld>
            <a:endParaRPr lang="en-US"/>
          </a:p>
        </p:txBody>
      </p:sp>
    </p:spTree>
    <p:extLst>
      <p:ext uri="{BB962C8B-B14F-4D97-AF65-F5344CB8AC3E}">
        <p14:creationId xmlns:p14="http://schemas.microsoft.com/office/powerpoint/2010/main" val="140923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160E05-E4DC-205B-5FB0-65975B654E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5C4D34-F97A-B4AD-FAC9-94C071C65D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8B601-0DE0-8DDA-B5E9-2C210647179D}"/>
              </a:ext>
            </a:extLst>
          </p:cNvPr>
          <p:cNvSpPr>
            <a:spLocks noGrp="1"/>
          </p:cNvSpPr>
          <p:nvPr>
            <p:ph type="dt" sz="half" idx="10"/>
          </p:nvPr>
        </p:nvSpPr>
        <p:spPr/>
        <p:txBody>
          <a:bodyPr/>
          <a:lstStyle/>
          <a:p>
            <a:fld id="{E9669CEB-032F-4119-B817-1EE5BB22E985}" type="datetimeFigureOut">
              <a:rPr lang="en-US" smtClean="0"/>
              <a:t>1/2/2024</a:t>
            </a:fld>
            <a:endParaRPr lang="en-US"/>
          </a:p>
        </p:txBody>
      </p:sp>
      <p:sp>
        <p:nvSpPr>
          <p:cNvPr id="5" name="Footer Placeholder 4">
            <a:extLst>
              <a:ext uri="{FF2B5EF4-FFF2-40B4-BE49-F238E27FC236}">
                <a16:creationId xmlns:a16="http://schemas.microsoft.com/office/drawing/2014/main" id="{66E229BB-2AC7-B54F-7B55-CD5B2A4A5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CCE03-E187-2BA9-8F7A-4363F560896E}"/>
              </a:ext>
            </a:extLst>
          </p:cNvPr>
          <p:cNvSpPr>
            <a:spLocks noGrp="1"/>
          </p:cNvSpPr>
          <p:nvPr>
            <p:ph type="sldNum" sz="quarter" idx="12"/>
          </p:nvPr>
        </p:nvSpPr>
        <p:spPr/>
        <p:txBody>
          <a:bodyPr/>
          <a:lstStyle/>
          <a:p>
            <a:fld id="{A712D918-2FAC-4DAD-8908-7BCC870C6840}" type="slidenum">
              <a:rPr lang="en-US" smtClean="0"/>
              <a:t>‹#›</a:t>
            </a:fld>
            <a:endParaRPr lang="en-US"/>
          </a:p>
        </p:txBody>
      </p:sp>
    </p:spTree>
    <p:extLst>
      <p:ext uri="{BB962C8B-B14F-4D97-AF65-F5344CB8AC3E}">
        <p14:creationId xmlns:p14="http://schemas.microsoft.com/office/powerpoint/2010/main" val="59039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F82E-9CC5-D363-613A-8B56AF4E21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F5393A-51F4-9238-AB72-1011A37DFE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13005-FDE1-6743-404E-854124F054A7}"/>
              </a:ext>
            </a:extLst>
          </p:cNvPr>
          <p:cNvSpPr>
            <a:spLocks noGrp="1"/>
          </p:cNvSpPr>
          <p:nvPr>
            <p:ph type="dt" sz="half" idx="10"/>
          </p:nvPr>
        </p:nvSpPr>
        <p:spPr/>
        <p:txBody>
          <a:bodyPr/>
          <a:lstStyle/>
          <a:p>
            <a:fld id="{E9669CEB-032F-4119-B817-1EE5BB22E985}" type="datetimeFigureOut">
              <a:rPr lang="en-US" smtClean="0"/>
              <a:t>1/2/2024</a:t>
            </a:fld>
            <a:endParaRPr lang="en-US"/>
          </a:p>
        </p:txBody>
      </p:sp>
      <p:sp>
        <p:nvSpPr>
          <p:cNvPr id="5" name="Footer Placeholder 4">
            <a:extLst>
              <a:ext uri="{FF2B5EF4-FFF2-40B4-BE49-F238E27FC236}">
                <a16:creationId xmlns:a16="http://schemas.microsoft.com/office/drawing/2014/main" id="{A70ACD27-3C90-6E03-7A9F-EA2BBE38A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A0251-96CC-DCA5-95D7-2982D5718539}"/>
              </a:ext>
            </a:extLst>
          </p:cNvPr>
          <p:cNvSpPr>
            <a:spLocks noGrp="1"/>
          </p:cNvSpPr>
          <p:nvPr>
            <p:ph type="sldNum" sz="quarter" idx="12"/>
          </p:nvPr>
        </p:nvSpPr>
        <p:spPr/>
        <p:txBody>
          <a:bodyPr/>
          <a:lstStyle/>
          <a:p>
            <a:fld id="{A712D918-2FAC-4DAD-8908-7BCC870C6840}" type="slidenum">
              <a:rPr lang="en-US" smtClean="0"/>
              <a:t>‹#›</a:t>
            </a:fld>
            <a:endParaRPr lang="en-US"/>
          </a:p>
        </p:txBody>
      </p:sp>
    </p:spTree>
    <p:extLst>
      <p:ext uri="{BB962C8B-B14F-4D97-AF65-F5344CB8AC3E}">
        <p14:creationId xmlns:p14="http://schemas.microsoft.com/office/powerpoint/2010/main" val="424711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56A4-1C52-6580-7F42-4FD62E7783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7C332F-B877-4D21-6B6C-9E6C74B538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3AD5EB-F82C-098D-516D-B9B64E25DB48}"/>
              </a:ext>
            </a:extLst>
          </p:cNvPr>
          <p:cNvSpPr>
            <a:spLocks noGrp="1"/>
          </p:cNvSpPr>
          <p:nvPr>
            <p:ph type="dt" sz="half" idx="10"/>
          </p:nvPr>
        </p:nvSpPr>
        <p:spPr/>
        <p:txBody>
          <a:bodyPr/>
          <a:lstStyle/>
          <a:p>
            <a:fld id="{E9669CEB-032F-4119-B817-1EE5BB22E985}" type="datetimeFigureOut">
              <a:rPr lang="en-US" smtClean="0"/>
              <a:t>1/2/2024</a:t>
            </a:fld>
            <a:endParaRPr lang="en-US"/>
          </a:p>
        </p:txBody>
      </p:sp>
      <p:sp>
        <p:nvSpPr>
          <p:cNvPr id="5" name="Footer Placeholder 4">
            <a:extLst>
              <a:ext uri="{FF2B5EF4-FFF2-40B4-BE49-F238E27FC236}">
                <a16:creationId xmlns:a16="http://schemas.microsoft.com/office/drawing/2014/main" id="{5945D1B4-609A-8AA7-252A-157F42B86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AADA7-21BD-1801-6950-4BC8EE2259FE}"/>
              </a:ext>
            </a:extLst>
          </p:cNvPr>
          <p:cNvSpPr>
            <a:spLocks noGrp="1"/>
          </p:cNvSpPr>
          <p:nvPr>
            <p:ph type="sldNum" sz="quarter" idx="12"/>
          </p:nvPr>
        </p:nvSpPr>
        <p:spPr/>
        <p:txBody>
          <a:bodyPr/>
          <a:lstStyle/>
          <a:p>
            <a:fld id="{A712D918-2FAC-4DAD-8908-7BCC870C6840}" type="slidenum">
              <a:rPr lang="en-US" smtClean="0"/>
              <a:t>‹#›</a:t>
            </a:fld>
            <a:endParaRPr lang="en-US"/>
          </a:p>
        </p:txBody>
      </p:sp>
    </p:spTree>
    <p:extLst>
      <p:ext uri="{BB962C8B-B14F-4D97-AF65-F5344CB8AC3E}">
        <p14:creationId xmlns:p14="http://schemas.microsoft.com/office/powerpoint/2010/main" val="756809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2D8B-9736-71D3-B53D-E22B1EB44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57DA1-A219-C60D-0AB5-52BACBAC99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10FBC7-C831-F88E-B03B-5AA0FE4183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3EF377-10C8-3AA0-C1CF-A3F63D63096D}"/>
              </a:ext>
            </a:extLst>
          </p:cNvPr>
          <p:cNvSpPr>
            <a:spLocks noGrp="1"/>
          </p:cNvSpPr>
          <p:nvPr>
            <p:ph type="dt" sz="half" idx="10"/>
          </p:nvPr>
        </p:nvSpPr>
        <p:spPr/>
        <p:txBody>
          <a:bodyPr/>
          <a:lstStyle/>
          <a:p>
            <a:fld id="{E9669CEB-032F-4119-B817-1EE5BB22E985}" type="datetimeFigureOut">
              <a:rPr lang="en-US" smtClean="0"/>
              <a:t>1/2/2024</a:t>
            </a:fld>
            <a:endParaRPr lang="en-US"/>
          </a:p>
        </p:txBody>
      </p:sp>
      <p:sp>
        <p:nvSpPr>
          <p:cNvPr id="6" name="Footer Placeholder 5">
            <a:extLst>
              <a:ext uri="{FF2B5EF4-FFF2-40B4-BE49-F238E27FC236}">
                <a16:creationId xmlns:a16="http://schemas.microsoft.com/office/drawing/2014/main" id="{6791EA63-F1CA-4D43-38B6-922075ED63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5D411D-6BBF-9244-4A7D-CED47077C18E}"/>
              </a:ext>
            </a:extLst>
          </p:cNvPr>
          <p:cNvSpPr>
            <a:spLocks noGrp="1"/>
          </p:cNvSpPr>
          <p:nvPr>
            <p:ph type="sldNum" sz="quarter" idx="12"/>
          </p:nvPr>
        </p:nvSpPr>
        <p:spPr/>
        <p:txBody>
          <a:bodyPr/>
          <a:lstStyle/>
          <a:p>
            <a:fld id="{A712D918-2FAC-4DAD-8908-7BCC870C6840}" type="slidenum">
              <a:rPr lang="en-US" smtClean="0"/>
              <a:t>‹#›</a:t>
            </a:fld>
            <a:endParaRPr lang="en-US"/>
          </a:p>
        </p:txBody>
      </p:sp>
    </p:spTree>
    <p:extLst>
      <p:ext uri="{BB962C8B-B14F-4D97-AF65-F5344CB8AC3E}">
        <p14:creationId xmlns:p14="http://schemas.microsoft.com/office/powerpoint/2010/main" val="2641153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7B53-400D-76C3-CB9A-465CD50800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B59D1B-4107-599B-F058-E3586B3A46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012648-D96B-E4AD-1DE2-D4F47B6D5B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B25A87-4B57-28BE-BBF3-2B2000C74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745BE3-54AF-5596-919D-E14B837F7B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9ED7E6-481F-E25D-15AB-0765458B8334}"/>
              </a:ext>
            </a:extLst>
          </p:cNvPr>
          <p:cNvSpPr>
            <a:spLocks noGrp="1"/>
          </p:cNvSpPr>
          <p:nvPr>
            <p:ph type="dt" sz="half" idx="10"/>
          </p:nvPr>
        </p:nvSpPr>
        <p:spPr/>
        <p:txBody>
          <a:bodyPr/>
          <a:lstStyle/>
          <a:p>
            <a:fld id="{E9669CEB-032F-4119-B817-1EE5BB22E985}" type="datetimeFigureOut">
              <a:rPr lang="en-US" smtClean="0"/>
              <a:t>1/2/2024</a:t>
            </a:fld>
            <a:endParaRPr lang="en-US"/>
          </a:p>
        </p:txBody>
      </p:sp>
      <p:sp>
        <p:nvSpPr>
          <p:cNvPr id="8" name="Footer Placeholder 7">
            <a:extLst>
              <a:ext uri="{FF2B5EF4-FFF2-40B4-BE49-F238E27FC236}">
                <a16:creationId xmlns:a16="http://schemas.microsoft.com/office/drawing/2014/main" id="{8C4DF26F-C5F7-7B0C-D4BF-04661EF0AB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751840-57F8-B118-7FED-CB654D212F1E}"/>
              </a:ext>
            </a:extLst>
          </p:cNvPr>
          <p:cNvSpPr>
            <a:spLocks noGrp="1"/>
          </p:cNvSpPr>
          <p:nvPr>
            <p:ph type="sldNum" sz="quarter" idx="12"/>
          </p:nvPr>
        </p:nvSpPr>
        <p:spPr/>
        <p:txBody>
          <a:bodyPr/>
          <a:lstStyle/>
          <a:p>
            <a:fld id="{A712D918-2FAC-4DAD-8908-7BCC870C6840}" type="slidenum">
              <a:rPr lang="en-US" smtClean="0"/>
              <a:t>‹#›</a:t>
            </a:fld>
            <a:endParaRPr lang="en-US"/>
          </a:p>
        </p:txBody>
      </p:sp>
    </p:spTree>
    <p:extLst>
      <p:ext uri="{BB962C8B-B14F-4D97-AF65-F5344CB8AC3E}">
        <p14:creationId xmlns:p14="http://schemas.microsoft.com/office/powerpoint/2010/main" val="402086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E2E7-53BD-1916-E19A-3B03ECABC2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1C2FDE-77C7-0288-1474-A0456AF5C3CC}"/>
              </a:ext>
            </a:extLst>
          </p:cNvPr>
          <p:cNvSpPr>
            <a:spLocks noGrp="1"/>
          </p:cNvSpPr>
          <p:nvPr>
            <p:ph type="dt" sz="half" idx="10"/>
          </p:nvPr>
        </p:nvSpPr>
        <p:spPr/>
        <p:txBody>
          <a:bodyPr/>
          <a:lstStyle/>
          <a:p>
            <a:fld id="{E9669CEB-032F-4119-B817-1EE5BB22E985}" type="datetimeFigureOut">
              <a:rPr lang="en-US" smtClean="0"/>
              <a:t>1/2/2024</a:t>
            </a:fld>
            <a:endParaRPr lang="en-US"/>
          </a:p>
        </p:txBody>
      </p:sp>
      <p:sp>
        <p:nvSpPr>
          <p:cNvPr id="4" name="Footer Placeholder 3">
            <a:extLst>
              <a:ext uri="{FF2B5EF4-FFF2-40B4-BE49-F238E27FC236}">
                <a16:creationId xmlns:a16="http://schemas.microsoft.com/office/drawing/2014/main" id="{09652F81-C216-4A97-8770-42DCE5EF10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ADE219-2DA8-6C5A-F408-09FB684D0BF6}"/>
              </a:ext>
            </a:extLst>
          </p:cNvPr>
          <p:cNvSpPr>
            <a:spLocks noGrp="1"/>
          </p:cNvSpPr>
          <p:nvPr>
            <p:ph type="sldNum" sz="quarter" idx="12"/>
          </p:nvPr>
        </p:nvSpPr>
        <p:spPr/>
        <p:txBody>
          <a:bodyPr/>
          <a:lstStyle/>
          <a:p>
            <a:fld id="{A712D918-2FAC-4DAD-8908-7BCC870C6840}" type="slidenum">
              <a:rPr lang="en-US" smtClean="0"/>
              <a:t>‹#›</a:t>
            </a:fld>
            <a:endParaRPr lang="en-US"/>
          </a:p>
        </p:txBody>
      </p:sp>
    </p:spTree>
    <p:extLst>
      <p:ext uri="{BB962C8B-B14F-4D97-AF65-F5344CB8AC3E}">
        <p14:creationId xmlns:p14="http://schemas.microsoft.com/office/powerpoint/2010/main" val="134898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0C5C3-0A4E-5384-31C3-0B6880E783A6}"/>
              </a:ext>
            </a:extLst>
          </p:cNvPr>
          <p:cNvSpPr>
            <a:spLocks noGrp="1"/>
          </p:cNvSpPr>
          <p:nvPr>
            <p:ph type="dt" sz="half" idx="10"/>
          </p:nvPr>
        </p:nvSpPr>
        <p:spPr/>
        <p:txBody>
          <a:bodyPr/>
          <a:lstStyle/>
          <a:p>
            <a:fld id="{E9669CEB-032F-4119-B817-1EE5BB22E985}" type="datetimeFigureOut">
              <a:rPr lang="en-US" smtClean="0"/>
              <a:t>1/2/2024</a:t>
            </a:fld>
            <a:endParaRPr lang="en-US"/>
          </a:p>
        </p:txBody>
      </p:sp>
      <p:sp>
        <p:nvSpPr>
          <p:cNvPr id="3" name="Footer Placeholder 2">
            <a:extLst>
              <a:ext uri="{FF2B5EF4-FFF2-40B4-BE49-F238E27FC236}">
                <a16:creationId xmlns:a16="http://schemas.microsoft.com/office/drawing/2014/main" id="{3C37CDB0-37A1-3F0C-E30A-F84601A73D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00B0A7-323F-9F7F-BF23-F8BD4B845510}"/>
              </a:ext>
            </a:extLst>
          </p:cNvPr>
          <p:cNvSpPr>
            <a:spLocks noGrp="1"/>
          </p:cNvSpPr>
          <p:nvPr>
            <p:ph type="sldNum" sz="quarter" idx="12"/>
          </p:nvPr>
        </p:nvSpPr>
        <p:spPr/>
        <p:txBody>
          <a:bodyPr/>
          <a:lstStyle/>
          <a:p>
            <a:fld id="{A712D918-2FAC-4DAD-8908-7BCC870C6840}" type="slidenum">
              <a:rPr lang="en-US" smtClean="0"/>
              <a:t>‹#›</a:t>
            </a:fld>
            <a:endParaRPr lang="en-US"/>
          </a:p>
        </p:txBody>
      </p:sp>
    </p:spTree>
    <p:extLst>
      <p:ext uri="{BB962C8B-B14F-4D97-AF65-F5344CB8AC3E}">
        <p14:creationId xmlns:p14="http://schemas.microsoft.com/office/powerpoint/2010/main" val="367900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7BE5-2509-33BF-C8EF-AB5312C6F1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7EDE0B-C374-A1AD-B13C-A2FD72B6D3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A7B483-2B3A-0A12-18DF-B42186CB4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12E93-47C8-754B-60EE-E51641E52608}"/>
              </a:ext>
            </a:extLst>
          </p:cNvPr>
          <p:cNvSpPr>
            <a:spLocks noGrp="1"/>
          </p:cNvSpPr>
          <p:nvPr>
            <p:ph type="dt" sz="half" idx="10"/>
          </p:nvPr>
        </p:nvSpPr>
        <p:spPr/>
        <p:txBody>
          <a:bodyPr/>
          <a:lstStyle/>
          <a:p>
            <a:fld id="{E9669CEB-032F-4119-B817-1EE5BB22E985}" type="datetimeFigureOut">
              <a:rPr lang="en-US" smtClean="0"/>
              <a:t>1/2/2024</a:t>
            </a:fld>
            <a:endParaRPr lang="en-US"/>
          </a:p>
        </p:txBody>
      </p:sp>
      <p:sp>
        <p:nvSpPr>
          <p:cNvPr id="6" name="Footer Placeholder 5">
            <a:extLst>
              <a:ext uri="{FF2B5EF4-FFF2-40B4-BE49-F238E27FC236}">
                <a16:creationId xmlns:a16="http://schemas.microsoft.com/office/drawing/2014/main" id="{7D06FF89-7B3D-054A-10BF-CBA04835EE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1E6850-F585-FA38-2302-1ED9A4F59CB2}"/>
              </a:ext>
            </a:extLst>
          </p:cNvPr>
          <p:cNvSpPr>
            <a:spLocks noGrp="1"/>
          </p:cNvSpPr>
          <p:nvPr>
            <p:ph type="sldNum" sz="quarter" idx="12"/>
          </p:nvPr>
        </p:nvSpPr>
        <p:spPr/>
        <p:txBody>
          <a:bodyPr/>
          <a:lstStyle/>
          <a:p>
            <a:fld id="{A712D918-2FAC-4DAD-8908-7BCC870C6840}" type="slidenum">
              <a:rPr lang="en-US" smtClean="0"/>
              <a:t>‹#›</a:t>
            </a:fld>
            <a:endParaRPr lang="en-US"/>
          </a:p>
        </p:txBody>
      </p:sp>
    </p:spTree>
    <p:extLst>
      <p:ext uri="{BB962C8B-B14F-4D97-AF65-F5344CB8AC3E}">
        <p14:creationId xmlns:p14="http://schemas.microsoft.com/office/powerpoint/2010/main" val="2013947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65FD-9B77-EE6B-8922-2A75482F0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B308AE-B3FC-D620-24DF-62B19010F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655899-54C8-B5A3-2AAD-8A48B9EEC2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BC1B7-873C-E191-8CBD-4F7ADAA1C64F}"/>
              </a:ext>
            </a:extLst>
          </p:cNvPr>
          <p:cNvSpPr>
            <a:spLocks noGrp="1"/>
          </p:cNvSpPr>
          <p:nvPr>
            <p:ph type="dt" sz="half" idx="10"/>
          </p:nvPr>
        </p:nvSpPr>
        <p:spPr/>
        <p:txBody>
          <a:bodyPr/>
          <a:lstStyle/>
          <a:p>
            <a:fld id="{E9669CEB-032F-4119-B817-1EE5BB22E985}" type="datetimeFigureOut">
              <a:rPr lang="en-US" smtClean="0"/>
              <a:t>1/2/2024</a:t>
            </a:fld>
            <a:endParaRPr lang="en-US"/>
          </a:p>
        </p:txBody>
      </p:sp>
      <p:sp>
        <p:nvSpPr>
          <p:cNvPr id="6" name="Footer Placeholder 5">
            <a:extLst>
              <a:ext uri="{FF2B5EF4-FFF2-40B4-BE49-F238E27FC236}">
                <a16:creationId xmlns:a16="http://schemas.microsoft.com/office/drawing/2014/main" id="{AE5060C1-BE6D-C128-E241-F1A75482C8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ACDD7-9D21-AA9C-5C71-78AE72BBC62D}"/>
              </a:ext>
            </a:extLst>
          </p:cNvPr>
          <p:cNvSpPr>
            <a:spLocks noGrp="1"/>
          </p:cNvSpPr>
          <p:nvPr>
            <p:ph type="sldNum" sz="quarter" idx="12"/>
          </p:nvPr>
        </p:nvSpPr>
        <p:spPr/>
        <p:txBody>
          <a:bodyPr/>
          <a:lstStyle/>
          <a:p>
            <a:fld id="{A712D918-2FAC-4DAD-8908-7BCC870C6840}" type="slidenum">
              <a:rPr lang="en-US" smtClean="0"/>
              <a:t>‹#›</a:t>
            </a:fld>
            <a:endParaRPr lang="en-US"/>
          </a:p>
        </p:txBody>
      </p:sp>
    </p:spTree>
    <p:extLst>
      <p:ext uri="{BB962C8B-B14F-4D97-AF65-F5344CB8AC3E}">
        <p14:creationId xmlns:p14="http://schemas.microsoft.com/office/powerpoint/2010/main" val="406387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1F5426-7AE2-9982-0886-3071E00392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CC3984-F65F-73A5-87E2-6F840CB39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EF14C-9F13-1E87-A390-D7838BFBAC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69CEB-032F-4119-B817-1EE5BB22E985}" type="datetimeFigureOut">
              <a:rPr lang="en-US" smtClean="0"/>
              <a:t>1/2/2024</a:t>
            </a:fld>
            <a:endParaRPr lang="en-US"/>
          </a:p>
        </p:txBody>
      </p:sp>
      <p:sp>
        <p:nvSpPr>
          <p:cNvPr id="5" name="Footer Placeholder 4">
            <a:extLst>
              <a:ext uri="{FF2B5EF4-FFF2-40B4-BE49-F238E27FC236}">
                <a16:creationId xmlns:a16="http://schemas.microsoft.com/office/drawing/2014/main" id="{4548BD8B-D090-68BF-3889-828B38220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B4AA5B-F19B-B081-D02D-51740591B9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12D918-2FAC-4DAD-8908-7BCC870C6840}" type="slidenum">
              <a:rPr lang="en-US" smtClean="0"/>
              <a:t>‹#›</a:t>
            </a:fld>
            <a:endParaRPr lang="en-US"/>
          </a:p>
        </p:txBody>
      </p:sp>
    </p:spTree>
    <p:extLst>
      <p:ext uri="{BB962C8B-B14F-4D97-AF65-F5344CB8AC3E}">
        <p14:creationId xmlns:p14="http://schemas.microsoft.com/office/powerpoint/2010/main" val="1679263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1AB4-0263-092E-1FDD-4FACD0CED777}"/>
              </a:ext>
            </a:extLst>
          </p:cNvPr>
          <p:cNvSpPr>
            <a:spLocks noGrp="1"/>
          </p:cNvSpPr>
          <p:nvPr>
            <p:ph type="ctrTitle"/>
          </p:nvPr>
        </p:nvSpPr>
        <p:spPr/>
        <p:txBody>
          <a:bodyPr/>
          <a:lstStyle/>
          <a:p>
            <a:r>
              <a:rPr lang="en-US" dirty="0"/>
              <a:t>Russian Peasant Multiplication</a:t>
            </a:r>
          </a:p>
        </p:txBody>
      </p:sp>
      <p:sp>
        <p:nvSpPr>
          <p:cNvPr id="3" name="Subtitle 2">
            <a:extLst>
              <a:ext uri="{FF2B5EF4-FFF2-40B4-BE49-F238E27FC236}">
                <a16:creationId xmlns:a16="http://schemas.microsoft.com/office/drawing/2014/main" id="{8D3A3A07-74AF-1257-E649-71892975C446}"/>
              </a:ext>
            </a:extLst>
          </p:cNvPr>
          <p:cNvSpPr>
            <a:spLocks noGrp="1"/>
          </p:cNvSpPr>
          <p:nvPr>
            <p:ph type="subTitle" idx="1"/>
          </p:nvPr>
        </p:nvSpPr>
        <p:spPr/>
        <p:txBody>
          <a:bodyPr/>
          <a:lstStyle/>
          <a:p>
            <a:r>
              <a:rPr lang="en-US" dirty="0"/>
              <a:t>Decrease by constant method</a:t>
            </a:r>
          </a:p>
          <a:p>
            <a:r>
              <a:rPr lang="en-US" dirty="0"/>
              <a:t>[ Marawan Ayman 224341 ]</a:t>
            </a:r>
          </a:p>
          <a:p>
            <a:endParaRPr lang="en-US" dirty="0"/>
          </a:p>
        </p:txBody>
      </p:sp>
    </p:spTree>
    <p:extLst>
      <p:ext uri="{BB962C8B-B14F-4D97-AF65-F5344CB8AC3E}">
        <p14:creationId xmlns:p14="http://schemas.microsoft.com/office/powerpoint/2010/main" val="410847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374F-04B4-CDF3-26D5-11460AEE0FBD}"/>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175D99A5-4E9A-6424-DDF3-C074A00285AB}"/>
              </a:ext>
            </a:extLst>
          </p:cNvPr>
          <p:cNvSpPr>
            <a:spLocks noGrp="1"/>
          </p:cNvSpPr>
          <p:nvPr>
            <p:ph idx="1"/>
          </p:nvPr>
        </p:nvSpPr>
        <p:spPr/>
        <p:txBody>
          <a:bodyPr>
            <a:normAutofit/>
          </a:bodyPr>
          <a:lstStyle/>
          <a:p>
            <a:r>
              <a:rPr lang="en-US" sz="2400" dirty="0"/>
              <a:t>The Russian peasant multiplication method can accurately calculate the product of two given non-negative integers. It also leads to very fast hardware implementation since doubling and halving of binary numbers can be performed using shifts, which are among the most basic operations at the machine level.</a:t>
            </a:r>
          </a:p>
        </p:txBody>
      </p:sp>
    </p:spTree>
    <p:extLst>
      <p:ext uri="{BB962C8B-B14F-4D97-AF65-F5344CB8AC3E}">
        <p14:creationId xmlns:p14="http://schemas.microsoft.com/office/powerpoint/2010/main" val="388973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8CCA-FBB5-8574-D3B9-96FADF5C2417}"/>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61466AB3-0073-D0BA-268A-6CEAFE8F683F}"/>
              </a:ext>
            </a:extLst>
          </p:cNvPr>
          <p:cNvSpPr>
            <a:spLocks noGrp="1"/>
          </p:cNvSpPr>
          <p:nvPr>
            <p:ph idx="1"/>
          </p:nvPr>
        </p:nvSpPr>
        <p:spPr/>
        <p:txBody>
          <a:bodyPr/>
          <a:lstStyle/>
          <a:p>
            <a:r>
              <a:rPr lang="en-US" dirty="0"/>
              <a:t>The approach we are going to use is “decrease by constant” method, as the Russian peasant multiplication method relies on repeated doubling and halving. By cleverly incorporating the decrease by a constant method, the Russian peasant multiplication method provides a remarkably efficient and elegant way to perform multiplication without complex calculations or requiring large memory space.</a:t>
            </a:r>
          </a:p>
        </p:txBody>
      </p:sp>
    </p:spTree>
    <p:extLst>
      <p:ext uri="{BB962C8B-B14F-4D97-AF65-F5344CB8AC3E}">
        <p14:creationId xmlns:p14="http://schemas.microsoft.com/office/powerpoint/2010/main" val="374519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C316-A441-E3FD-8812-13041985715E}"/>
              </a:ext>
            </a:extLst>
          </p:cNvPr>
          <p:cNvSpPr>
            <a:spLocks noGrp="1"/>
          </p:cNvSpPr>
          <p:nvPr>
            <p:ph type="title"/>
          </p:nvPr>
        </p:nvSpPr>
        <p:spPr/>
        <p:txBody>
          <a:bodyPr/>
          <a:lstStyle/>
          <a:p>
            <a:r>
              <a:rPr lang="en-US" dirty="0"/>
              <a:t>Explaining how to solve</a:t>
            </a:r>
          </a:p>
        </p:txBody>
      </p:sp>
      <p:pic>
        <p:nvPicPr>
          <p:cNvPr id="5" name="Content Placeholder 4">
            <a:extLst>
              <a:ext uri="{FF2B5EF4-FFF2-40B4-BE49-F238E27FC236}">
                <a16:creationId xmlns:a16="http://schemas.microsoft.com/office/drawing/2014/main" id="{D486D04C-D1D5-54DD-3950-DBD0AEC821FE}"/>
              </a:ext>
            </a:extLst>
          </p:cNvPr>
          <p:cNvPicPr>
            <a:picLocks noGrp="1" noChangeAspect="1"/>
          </p:cNvPicPr>
          <p:nvPr>
            <p:ph idx="1"/>
          </p:nvPr>
        </p:nvPicPr>
        <p:blipFill>
          <a:blip r:embed="rId2"/>
          <a:stretch>
            <a:fillRect/>
          </a:stretch>
        </p:blipFill>
        <p:spPr>
          <a:xfrm>
            <a:off x="674592" y="1949607"/>
            <a:ext cx="3105583" cy="2133898"/>
          </a:xfrm>
        </p:spPr>
      </p:pic>
    </p:spTree>
    <p:extLst>
      <p:ext uri="{BB962C8B-B14F-4D97-AF65-F5344CB8AC3E}">
        <p14:creationId xmlns:p14="http://schemas.microsoft.com/office/powerpoint/2010/main" val="59922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09C3-0BE8-49FE-796D-B8676D45C700}"/>
              </a:ext>
            </a:extLst>
          </p:cNvPr>
          <p:cNvSpPr>
            <a:spLocks noGrp="1"/>
          </p:cNvSpPr>
          <p:nvPr>
            <p:ph type="title"/>
          </p:nvPr>
        </p:nvSpPr>
        <p:spPr/>
        <p:txBody>
          <a:bodyPr/>
          <a:lstStyle/>
          <a:p>
            <a:r>
              <a:rPr lang="en-US" dirty="0"/>
              <a:t>Implementation: (using Python)</a:t>
            </a:r>
          </a:p>
        </p:txBody>
      </p:sp>
      <p:pic>
        <p:nvPicPr>
          <p:cNvPr id="9" name="Content Placeholder 8">
            <a:extLst>
              <a:ext uri="{FF2B5EF4-FFF2-40B4-BE49-F238E27FC236}">
                <a16:creationId xmlns:a16="http://schemas.microsoft.com/office/drawing/2014/main" id="{7BBA8C0D-3D6C-4CAA-31C5-C0612222A74A}"/>
              </a:ext>
            </a:extLst>
          </p:cNvPr>
          <p:cNvPicPr>
            <a:picLocks noGrp="1" noChangeAspect="1"/>
          </p:cNvPicPr>
          <p:nvPr>
            <p:ph idx="1"/>
          </p:nvPr>
        </p:nvPicPr>
        <p:blipFill>
          <a:blip r:embed="rId2"/>
          <a:stretch>
            <a:fillRect/>
          </a:stretch>
        </p:blipFill>
        <p:spPr>
          <a:xfrm>
            <a:off x="990743" y="5769525"/>
            <a:ext cx="6642463" cy="966067"/>
          </a:xfrm>
        </p:spPr>
      </p:pic>
      <p:pic>
        <p:nvPicPr>
          <p:cNvPr id="6" name="Picture 5">
            <a:extLst>
              <a:ext uri="{FF2B5EF4-FFF2-40B4-BE49-F238E27FC236}">
                <a16:creationId xmlns:a16="http://schemas.microsoft.com/office/drawing/2014/main" id="{6CF1276D-A157-D609-98A3-C1475C81F95F}"/>
              </a:ext>
            </a:extLst>
          </p:cNvPr>
          <p:cNvPicPr>
            <a:picLocks noChangeAspect="1"/>
          </p:cNvPicPr>
          <p:nvPr/>
        </p:nvPicPr>
        <p:blipFill>
          <a:blip r:embed="rId3"/>
          <a:stretch>
            <a:fillRect/>
          </a:stretch>
        </p:blipFill>
        <p:spPr>
          <a:xfrm>
            <a:off x="990743" y="1575783"/>
            <a:ext cx="5125165" cy="4193742"/>
          </a:xfrm>
          <a:prstGeom prst="rect">
            <a:avLst/>
          </a:prstGeom>
        </p:spPr>
      </p:pic>
    </p:spTree>
    <p:extLst>
      <p:ext uri="{BB962C8B-B14F-4D97-AF65-F5344CB8AC3E}">
        <p14:creationId xmlns:p14="http://schemas.microsoft.com/office/powerpoint/2010/main" val="405035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EAA424-B535-7FED-2242-55AE6CE5A46F}"/>
              </a:ext>
            </a:extLst>
          </p:cNvPr>
          <p:cNvSpPr>
            <a:spLocks noGrp="1"/>
          </p:cNvSpPr>
          <p:nvPr>
            <p:ph type="title"/>
          </p:nvPr>
        </p:nvSpPr>
        <p:spPr>
          <a:xfrm>
            <a:off x="838200" y="365125"/>
            <a:ext cx="10515600" cy="1312673"/>
          </a:xfrm>
        </p:spPr>
        <p:txBody>
          <a:bodyPr/>
          <a:lstStyle/>
          <a:p>
            <a:r>
              <a:rPr lang="en-US" dirty="0"/>
              <a:t>Implementation (Cont.)</a:t>
            </a:r>
          </a:p>
        </p:txBody>
      </p:sp>
      <p:sp>
        <p:nvSpPr>
          <p:cNvPr id="5" name="Content Placeholder 4">
            <a:extLst>
              <a:ext uri="{FF2B5EF4-FFF2-40B4-BE49-F238E27FC236}">
                <a16:creationId xmlns:a16="http://schemas.microsoft.com/office/drawing/2014/main" id="{892DD93F-D24C-A70F-B4BB-CCB6829DD3D3}"/>
              </a:ext>
            </a:extLst>
          </p:cNvPr>
          <p:cNvSpPr>
            <a:spLocks noGrp="1"/>
          </p:cNvSpPr>
          <p:nvPr>
            <p:ph idx="1"/>
          </p:nvPr>
        </p:nvSpPr>
        <p:spPr/>
        <p:txBody>
          <a:bodyPr/>
          <a:lstStyle/>
          <a:p>
            <a:pPr marL="0" indent="0">
              <a:buNone/>
            </a:pPr>
            <a:r>
              <a:rPr lang="en-US" dirty="0"/>
              <a:t>Lets say we want to multiply </a:t>
            </a:r>
            <a:r>
              <a:rPr lang="en-US" dirty="0" err="1"/>
              <a:t>firstnumber</a:t>
            </a:r>
            <a:r>
              <a:rPr lang="en-US" dirty="0"/>
              <a:t>(X) and </a:t>
            </a:r>
            <a:r>
              <a:rPr lang="en-US" dirty="0" err="1"/>
              <a:t>secondnumber</a:t>
            </a:r>
            <a:r>
              <a:rPr lang="en-US" dirty="0"/>
              <a:t>(Y)</a:t>
            </a:r>
          </a:p>
          <a:p>
            <a:r>
              <a:rPr lang="en-US" dirty="0"/>
              <a:t>The base case: when X becomes 1, the function returns Y</a:t>
            </a:r>
          </a:p>
          <a:p>
            <a:r>
              <a:rPr lang="en-US" dirty="0"/>
              <a:t>Recursive calls:</a:t>
            </a:r>
          </a:p>
          <a:p>
            <a:pPr>
              <a:buFont typeface="Wingdings" panose="05000000000000000000" pitchFamily="2" charset="2"/>
              <a:buChar char="à"/>
            </a:pPr>
            <a:r>
              <a:rPr lang="en-US" dirty="0">
                <a:sym typeface="Wingdings" panose="05000000000000000000" pitchFamily="2" charset="2"/>
              </a:rPr>
              <a:t>If X is even, we halve X and double Y, then the function calls itself with the new numbers.</a:t>
            </a:r>
          </a:p>
          <a:p>
            <a:pPr>
              <a:buFont typeface="Wingdings" panose="05000000000000000000" pitchFamily="2" charset="2"/>
              <a:buChar char="à"/>
            </a:pPr>
            <a:r>
              <a:rPr lang="en-US" dirty="0">
                <a:sym typeface="Wingdings" panose="05000000000000000000" pitchFamily="2" charset="2"/>
              </a:rPr>
              <a:t>If X is odd, we halve X and double Y, then we add Y to the result of a new recursive call with the new numbers.</a:t>
            </a:r>
            <a:endParaRPr lang="en-US" dirty="0"/>
          </a:p>
        </p:txBody>
      </p:sp>
    </p:spTree>
    <p:extLst>
      <p:ext uri="{BB962C8B-B14F-4D97-AF65-F5344CB8AC3E}">
        <p14:creationId xmlns:p14="http://schemas.microsoft.com/office/powerpoint/2010/main" val="296181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2235E-78FD-5FA9-BF05-C739C0CA59A7}"/>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A36A50D5-4317-D7F0-890C-1447BCC7C8A8}"/>
              </a:ext>
            </a:extLst>
          </p:cNvPr>
          <p:cNvSpPr>
            <a:spLocks noGrp="1"/>
          </p:cNvSpPr>
          <p:nvPr>
            <p:ph idx="1"/>
          </p:nvPr>
        </p:nvSpPr>
        <p:spPr/>
        <p:txBody>
          <a:bodyPr>
            <a:normAutofit/>
          </a:bodyPr>
          <a:lstStyle/>
          <a:p>
            <a:endParaRPr lang="en-US" dirty="0"/>
          </a:p>
          <a:p>
            <a:r>
              <a:rPr lang="en-US" dirty="0"/>
              <a:t>Suppose we want to multiply A and B.</a:t>
            </a:r>
          </a:p>
          <a:p>
            <a:r>
              <a:rPr lang="en-US" sz="2000" dirty="0"/>
              <a:t>T(A) = T(A/2)+1, T(1</a:t>
            </a:r>
            <a:r>
              <a:rPr lang="en-US" sz="2000"/>
              <a:t>)=0</a:t>
            </a:r>
            <a:endParaRPr lang="en-US" sz="2000" dirty="0"/>
          </a:p>
          <a:p>
            <a:r>
              <a:rPr lang="en-US" sz="2000" dirty="0"/>
              <a:t>T(A/2) = [T(A/2^2)+1]+1</a:t>
            </a:r>
          </a:p>
          <a:p>
            <a:r>
              <a:rPr lang="en-US" sz="2000" dirty="0"/>
              <a:t>T(A/2^2) = T(A/2^3)+1+1+1</a:t>
            </a:r>
          </a:p>
          <a:p>
            <a:r>
              <a:rPr lang="en-US" sz="2000" dirty="0"/>
              <a:t>T(A/K) = T(A/2^k)+k</a:t>
            </a:r>
          </a:p>
          <a:p>
            <a:r>
              <a:rPr lang="en-US" sz="2000" dirty="0"/>
              <a:t>To get T(1) we will substitute in 2^k=A, log2 (2^k) = log2 (A) , therefore log(A) + 0</a:t>
            </a:r>
          </a:p>
          <a:p>
            <a:r>
              <a:rPr lang="en-US" sz="2000" dirty="0"/>
              <a:t>The time complexity will be O(log(A))</a:t>
            </a:r>
          </a:p>
        </p:txBody>
      </p:sp>
    </p:spTree>
    <p:extLst>
      <p:ext uri="{BB962C8B-B14F-4D97-AF65-F5344CB8AC3E}">
        <p14:creationId xmlns:p14="http://schemas.microsoft.com/office/powerpoint/2010/main" val="106197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3DBC31-89E0-BA76-5482-7315E8299FAB}"/>
              </a:ext>
            </a:extLst>
          </p:cNvPr>
          <p:cNvSpPr>
            <a:spLocks noGrp="1"/>
          </p:cNvSpPr>
          <p:nvPr>
            <p:ph type="title"/>
          </p:nvPr>
        </p:nvSpPr>
        <p:spPr>
          <a:xfrm>
            <a:off x="653642" y="2344926"/>
            <a:ext cx="10515600" cy="1325563"/>
          </a:xfrm>
        </p:spPr>
        <p:txBody>
          <a:bodyPr/>
          <a:lstStyle/>
          <a:p>
            <a:pPr algn="ctr"/>
            <a:r>
              <a:rPr lang="en-US" dirty="0"/>
              <a:t>Thank you</a:t>
            </a:r>
          </a:p>
        </p:txBody>
      </p:sp>
    </p:spTree>
    <p:extLst>
      <p:ext uri="{BB962C8B-B14F-4D97-AF65-F5344CB8AC3E}">
        <p14:creationId xmlns:p14="http://schemas.microsoft.com/office/powerpoint/2010/main" val="2268828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1432</TotalTime>
  <Words>345</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Russian Peasant Multiplication</vt:lpstr>
      <vt:lpstr>Problem definition</vt:lpstr>
      <vt:lpstr>Strategy</vt:lpstr>
      <vt:lpstr>Explaining how to solve</vt:lpstr>
      <vt:lpstr>Implementation: (using Python)</vt:lpstr>
      <vt:lpstr>Implementation (Cont.)</vt:lpstr>
      <vt:lpstr>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Russian Peasant Multiplication</dc:title>
  <dc:creator>marawan ayman</dc:creator>
  <cp:lastModifiedBy>marawan ayman</cp:lastModifiedBy>
  <cp:revision>25</cp:revision>
  <dcterms:created xsi:type="dcterms:W3CDTF">2023-12-30T22:06:54Z</dcterms:created>
  <dcterms:modified xsi:type="dcterms:W3CDTF">2024-01-02T02:53:19Z</dcterms:modified>
</cp:coreProperties>
</file>