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58" r:id="rId7"/>
    <p:sldId id="263" r:id="rId8"/>
    <p:sldId id="259" r:id="rId9"/>
    <p:sldId id="260" r:id="rId10"/>
    <p:sldId id="261" r:id="rId11"/>
    <p:sldId id="262"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CC621-0DE9-4A07-ACFA-1FAAE8878449}" v="28" dt="2024-02-05T15:00:59.993"/>
    <p1510:client id="{1157FDE0-0F0D-4994-93E7-66657A7F2AF0}" v="188" dt="2024-02-05T14:45:59.203"/>
    <p1510:client id="{208698BE-749A-611E-E6CA-17809D05A6F9}" v="87" dt="2024-02-05T14:54:34.692"/>
    <p1510:client id="{72BCE9C9-0A6D-4B55-9B92-1ADE21F8003B}" v="151" dt="2024-02-05T14:39:22.787"/>
    <p1510:client id="{8404CE0E-CB90-4551-96F4-71ED6D2CA08D}" v="72" dt="2024-02-05T15:00:02.089"/>
    <p1510:client id="{90D1C593-7F5E-5F56-16F2-0B207581236D}" v="1" dt="2024-02-06T05:27:46.377"/>
    <p1510:client id="{B8A52F21-0847-6E2E-9F35-224046164779}" v="18" dt="2024-02-05T15:05:48.852"/>
    <p1510:client id="{D1322E0F-3FF2-E312-6168-11B94893689F}" v="2" dt="2024-02-06T04:50:21.245"/>
    <p1510:client id="{F65936DD-00A5-428B-BFE6-CC60E91A4166}" v="6" vWet="8" dt="2024-02-05T14:39:51.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6FFF4-C2ED-47BA-AE47-18E95EE4E0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E9BDCE3-AD03-4C3E-BB02-56E317410CF6}">
      <dgm:prSet/>
      <dgm:spPr/>
      <dgm:t>
        <a:bodyPr/>
        <a:lstStyle/>
        <a:p>
          <a:pPr>
            <a:lnSpc>
              <a:spcPct val="100000"/>
            </a:lnSpc>
          </a:pPr>
          <a:r>
            <a:rPr lang="en-US"/>
            <a:t>Feature Extraction: CNN model </a:t>
          </a:r>
          <a:r>
            <a:rPr lang="en-US">
              <a:latin typeface="Calibri Light" panose="020F0302020204030204"/>
            </a:rPr>
            <a:t>extracts feature</a:t>
          </a:r>
          <a:r>
            <a:rPr lang="en-US"/>
            <a:t> vectors for each image</a:t>
          </a:r>
        </a:p>
      </dgm:t>
    </dgm:pt>
    <dgm:pt modelId="{98553A9F-86DC-4D8D-A7EB-A3685EED8094}" type="parTrans" cxnId="{6AA5F48D-5D95-4258-92DB-0501748B6463}">
      <dgm:prSet/>
      <dgm:spPr/>
      <dgm:t>
        <a:bodyPr/>
        <a:lstStyle/>
        <a:p>
          <a:endParaRPr lang="en-US"/>
        </a:p>
      </dgm:t>
    </dgm:pt>
    <dgm:pt modelId="{08BD9D26-08C5-4E4C-BD06-318B5325DACF}" type="sibTrans" cxnId="{6AA5F48D-5D95-4258-92DB-0501748B6463}">
      <dgm:prSet/>
      <dgm:spPr/>
      <dgm:t>
        <a:bodyPr/>
        <a:lstStyle/>
        <a:p>
          <a:endParaRPr lang="en-US"/>
        </a:p>
      </dgm:t>
    </dgm:pt>
    <dgm:pt modelId="{9F4191CC-E066-4DD8-901D-7C696AF59F81}">
      <dgm:prSet/>
      <dgm:spPr/>
      <dgm:t>
        <a:bodyPr/>
        <a:lstStyle/>
        <a:p>
          <a:pPr>
            <a:lnSpc>
              <a:spcPct val="100000"/>
            </a:lnSpc>
          </a:pPr>
          <a:r>
            <a:rPr lang="en-US"/>
            <a:t>Similarity Measurement: Euclidean distance calculates similarity between feature vectors</a:t>
          </a:r>
        </a:p>
      </dgm:t>
    </dgm:pt>
    <dgm:pt modelId="{94ED9C63-397E-4634-9294-F78DBAAE9FFD}" type="parTrans" cxnId="{C37B8A9D-8057-47D2-84C5-E11AFEF03BEB}">
      <dgm:prSet/>
      <dgm:spPr/>
      <dgm:t>
        <a:bodyPr/>
        <a:lstStyle/>
        <a:p>
          <a:endParaRPr lang="en-US"/>
        </a:p>
      </dgm:t>
    </dgm:pt>
    <dgm:pt modelId="{E26BE056-29BB-4608-B262-EDF1E015700F}" type="sibTrans" cxnId="{C37B8A9D-8057-47D2-84C5-E11AFEF03BEB}">
      <dgm:prSet/>
      <dgm:spPr/>
      <dgm:t>
        <a:bodyPr/>
        <a:lstStyle/>
        <a:p>
          <a:endParaRPr lang="en-US"/>
        </a:p>
      </dgm:t>
    </dgm:pt>
    <dgm:pt modelId="{7D38E040-E043-456C-AD2D-941BE2165149}">
      <dgm:prSet/>
      <dgm:spPr/>
      <dgm:t>
        <a:bodyPr/>
        <a:lstStyle/>
        <a:p>
          <a:pPr>
            <a:lnSpc>
              <a:spcPct val="100000"/>
            </a:lnSpc>
          </a:pPr>
          <a:r>
            <a:rPr lang="en-US"/>
            <a:t>Ranking and Retrieval: Images ranked by similarity to the query, ensuring relevant retrieval</a:t>
          </a:r>
          <a:br>
            <a:rPr lang="en-US"/>
          </a:br>
          <a:endParaRPr lang="en-US"/>
        </a:p>
      </dgm:t>
    </dgm:pt>
    <dgm:pt modelId="{8CC6B797-6CEA-45A2-BBEF-2E2C7BF85270}" type="parTrans" cxnId="{14648E80-6CAD-4491-BC6F-EF6F92D0F363}">
      <dgm:prSet/>
      <dgm:spPr/>
      <dgm:t>
        <a:bodyPr/>
        <a:lstStyle/>
        <a:p>
          <a:endParaRPr lang="en-US"/>
        </a:p>
      </dgm:t>
    </dgm:pt>
    <dgm:pt modelId="{F691AA83-B47B-402D-BA93-F764EEFC8DDA}" type="sibTrans" cxnId="{14648E80-6CAD-4491-BC6F-EF6F92D0F363}">
      <dgm:prSet/>
      <dgm:spPr/>
      <dgm:t>
        <a:bodyPr/>
        <a:lstStyle/>
        <a:p>
          <a:endParaRPr lang="en-US"/>
        </a:p>
      </dgm:t>
    </dgm:pt>
    <dgm:pt modelId="{0451B270-1267-4AE4-BF99-6C711747AE89}" type="pres">
      <dgm:prSet presAssocID="{55A6FFF4-C2ED-47BA-AE47-18E95EE4E08C}" presName="root" presStyleCnt="0">
        <dgm:presLayoutVars>
          <dgm:dir/>
          <dgm:resizeHandles val="exact"/>
        </dgm:presLayoutVars>
      </dgm:prSet>
      <dgm:spPr/>
    </dgm:pt>
    <dgm:pt modelId="{7FEC5013-3291-40D7-8F1D-7EFDA0096904}" type="pres">
      <dgm:prSet presAssocID="{AE9BDCE3-AD03-4C3E-BB02-56E317410CF6}" presName="compNode" presStyleCnt="0"/>
      <dgm:spPr/>
    </dgm:pt>
    <dgm:pt modelId="{43885995-606E-462D-83E6-257A5BE4FDD4}" type="pres">
      <dgm:prSet presAssocID="{AE9BDCE3-AD03-4C3E-BB02-56E317410CF6}" presName="bgRect" presStyleLbl="bgShp" presStyleIdx="0" presStyleCnt="3"/>
      <dgm:spPr/>
    </dgm:pt>
    <dgm:pt modelId="{8463F5AB-58B1-47BE-B5D3-A7C3E05DD071}" type="pres">
      <dgm:prSet presAssocID="{AE9BDCE3-AD03-4C3E-BB02-56E317410C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0DDBA67-C174-4D53-BA11-9BC8BF9C142C}" type="pres">
      <dgm:prSet presAssocID="{AE9BDCE3-AD03-4C3E-BB02-56E317410CF6}" presName="spaceRect" presStyleCnt="0"/>
      <dgm:spPr/>
    </dgm:pt>
    <dgm:pt modelId="{850CD371-F561-4EFB-9BE5-38554AB0D1FF}" type="pres">
      <dgm:prSet presAssocID="{AE9BDCE3-AD03-4C3E-BB02-56E317410CF6}" presName="parTx" presStyleLbl="revTx" presStyleIdx="0" presStyleCnt="3">
        <dgm:presLayoutVars>
          <dgm:chMax val="0"/>
          <dgm:chPref val="0"/>
        </dgm:presLayoutVars>
      </dgm:prSet>
      <dgm:spPr/>
    </dgm:pt>
    <dgm:pt modelId="{27843A89-3451-4D37-ABDB-2CB36D1A8B3E}" type="pres">
      <dgm:prSet presAssocID="{08BD9D26-08C5-4E4C-BD06-318B5325DACF}" presName="sibTrans" presStyleCnt="0"/>
      <dgm:spPr/>
    </dgm:pt>
    <dgm:pt modelId="{942514C1-28BD-42EE-8574-B7EC86623762}" type="pres">
      <dgm:prSet presAssocID="{9F4191CC-E066-4DD8-901D-7C696AF59F81}" presName="compNode" presStyleCnt="0"/>
      <dgm:spPr/>
    </dgm:pt>
    <dgm:pt modelId="{706395BF-E579-42D8-B50D-2CFA1C50FD83}" type="pres">
      <dgm:prSet presAssocID="{9F4191CC-E066-4DD8-901D-7C696AF59F81}" presName="bgRect" presStyleLbl="bgShp" presStyleIdx="1" presStyleCnt="3"/>
      <dgm:spPr/>
    </dgm:pt>
    <dgm:pt modelId="{49BE09C3-5E0A-4D06-822C-EA92CFE7D6A6}" type="pres">
      <dgm:prSet presAssocID="{9F4191CC-E066-4DD8-901D-7C696AF59F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B1D572F5-2976-482C-AB3D-FC76C8A7D25B}" type="pres">
      <dgm:prSet presAssocID="{9F4191CC-E066-4DD8-901D-7C696AF59F81}" presName="spaceRect" presStyleCnt="0"/>
      <dgm:spPr/>
    </dgm:pt>
    <dgm:pt modelId="{96E2D0A5-6F55-4DCC-95A9-66C121FEC793}" type="pres">
      <dgm:prSet presAssocID="{9F4191CC-E066-4DD8-901D-7C696AF59F81}" presName="parTx" presStyleLbl="revTx" presStyleIdx="1" presStyleCnt="3">
        <dgm:presLayoutVars>
          <dgm:chMax val="0"/>
          <dgm:chPref val="0"/>
        </dgm:presLayoutVars>
      </dgm:prSet>
      <dgm:spPr/>
    </dgm:pt>
    <dgm:pt modelId="{B58F2B2E-C0DC-4060-AC9F-00D61D1A40AF}" type="pres">
      <dgm:prSet presAssocID="{E26BE056-29BB-4608-B262-EDF1E015700F}" presName="sibTrans" presStyleCnt="0"/>
      <dgm:spPr/>
    </dgm:pt>
    <dgm:pt modelId="{7D338136-7C93-4C17-829F-CB2DA30404A3}" type="pres">
      <dgm:prSet presAssocID="{7D38E040-E043-456C-AD2D-941BE2165149}" presName="compNode" presStyleCnt="0"/>
      <dgm:spPr/>
    </dgm:pt>
    <dgm:pt modelId="{C3FE9A79-F5E2-4628-BC0C-0FF0E106AE19}" type="pres">
      <dgm:prSet presAssocID="{7D38E040-E043-456C-AD2D-941BE2165149}" presName="bgRect" presStyleLbl="bgShp" presStyleIdx="2" presStyleCnt="3"/>
      <dgm:spPr/>
    </dgm:pt>
    <dgm:pt modelId="{8A467B3E-8586-4D68-B605-124BC2FDE06F}" type="pres">
      <dgm:prSet presAssocID="{7D38E040-E043-456C-AD2D-941BE21651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6820E4D3-2C8A-4E0E-98FB-A0134449F78F}" type="pres">
      <dgm:prSet presAssocID="{7D38E040-E043-456C-AD2D-941BE2165149}" presName="spaceRect" presStyleCnt="0"/>
      <dgm:spPr/>
    </dgm:pt>
    <dgm:pt modelId="{FF3B09FD-6EA9-4312-B43C-CE7F28DBE5BD}" type="pres">
      <dgm:prSet presAssocID="{7D38E040-E043-456C-AD2D-941BE2165149}" presName="parTx" presStyleLbl="revTx" presStyleIdx="2" presStyleCnt="3">
        <dgm:presLayoutVars>
          <dgm:chMax val="0"/>
          <dgm:chPref val="0"/>
        </dgm:presLayoutVars>
      </dgm:prSet>
      <dgm:spPr/>
    </dgm:pt>
  </dgm:ptLst>
  <dgm:cxnLst>
    <dgm:cxn modelId="{F380C823-C51B-465F-B5D1-D3EF6441BE4A}" type="presOf" srcId="{7D38E040-E043-456C-AD2D-941BE2165149}" destId="{FF3B09FD-6EA9-4312-B43C-CE7F28DBE5BD}" srcOrd="0" destOrd="0" presId="urn:microsoft.com/office/officeart/2018/2/layout/IconVerticalSolidList"/>
    <dgm:cxn modelId="{4CCBC344-15B6-4C7A-9B02-AB83745E1313}" type="presOf" srcId="{55A6FFF4-C2ED-47BA-AE47-18E95EE4E08C}" destId="{0451B270-1267-4AE4-BF99-6C711747AE89}" srcOrd="0" destOrd="0" presId="urn:microsoft.com/office/officeart/2018/2/layout/IconVerticalSolidList"/>
    <dgm:cxn modelId="{D66E8970-ADF5-4692-AEAB-E06E987555DD}" type="presOf" srcId="{AE9BDCE3-AD03-4C3E-BB02-56E317410CF6}" destId="{850CD371-F561-4EFB-9BE5-38554AB0D1FF}" srcOrd="0" destOrd="0" presId="urn:microsoft.com/office/officeart/2018/2/layout/IconVerticalSolidList"/>
    <dgm:cxn modelId="{14648E80-6CAD-4491-BC6F-EF6F92D0F363}" srcId="{55A6FFF4-C2ED-47BA-AE47-18E95EE4E08C}" destId="{7D38E040-E043-456C-AD2D-941BE2165149}" srcOrd="2" destOrd="0" parTransId="{8CC6B797-6CEA-45A2-BBEF-2E2C7BF85270}" sibTransId="{F691AA83-B47B-402D-BA93-F764EEFC8DDA}"/>
    <dgm:cxn modelId="{6AA5F48D-5D95-4258-92DB-0501748B6463}" srcId="{55A6FFF4-C2ED-47BA-AE47-18E95EE4E08C}" destId="{AE9BDCE3-AD03-4C3E-BB02-56E317410CF6}" srcOrd="0" destOrd="0" parTransId="{98553A9F-86DC-4D8D-A7EB-A3685EED8094}" sibTransId="{08BD9D26-08C5-4E4C-BD06-318B5325DACF}"/>
    <dgm:cxn modelId="{C37B8A9D-8057-47D2-84C5-E11AFEF03BEB}" srcId="{55A6FFF4-C2ED-47BA-AE47-18E95EE4E08C}" destId="{9F4191CC-E066-4DD8-901D-7C696AF59F81}" srcOrd="1" destOrd="0" parTransId="{94ED9C63-397E-4634-9294-F78DBAAE9FFD}" sibTransId="{E26BE056-29BB-4608-B262-EDF1E015700F}"/>
    <dgm:cxn modelId="{4DFE1EF1-04D7-43F5-8C5A-3A9887E51DE7}" type="presOf" srcId="{9F4191CC-E066-4DD8-901D-7C696AF59F81}" destId="{96E2D0A5-6F55-4DCC-95A9-66C121FEC793}" srcOrd="0" destOrd="0" presId="urn:microsoft.com/office/officeart/2018/2/layout/IconVerticalSolidList"/>
    <dgm:cxn modelId="{A18143B8-7B4C-40EC-83B7-200210D4B227}" type="presParOf" srcId="{0451B270-1267-4AE4-BF99-6C711747AE89}" destId="{7FEC5013-3291-40D7-8F1D-7EFDA0096904}" srcOrd="0" destOrd="0" presId="urn:microsoft.com/office/officeart/2018/2/layout/IconVerticalSolidList"/>
    <dgm:cxn modelId="{3E4D3452-A03E-4A91-9810-C70C4B970E2E}" type="presParOf" srcId="{7FEC5013-3291-40D7-8F1D-7EFDA0096904}" destId="{43885995-606E-462D-83E6-257A5BE4FDD4}" srcOrd="0" destOrd="0" presId="urn:microsoft.com/office/officeart/2018/2/layout/IconVerticalSolidList"/>
    <dgm:cxn modelId="{D25393D8-BECB-4973-93F1-85D15672D18A}" type="presParOf" srcId="{7FEC5013-3291-40D7-8F1D-7EFDA0096904}" destId="{8463F5AB-58B1-47BE-B5D3-A7C3E05DD071}" srcOrd="1" destOrd="0" presId="urn:microsoft.com/office/officeart/2018/2/layout/IconVerticalSolidList"/>
    <dgm:cxn modelId="{92EA4996-B4C5-46E8-8A98-4232A8A19732}" type="presParOf" srcId="{7FEC5013-3291-40D7-8F1D-7EFDA0096904}" destId="{D0DDBA67-C174-4D53-BA11-9BC8BF9C142C}" srcOrd="2" destOrd="0" presId="urn:microsoft.com/office/officeart/2018/2/layout/IconVerticalSolidList"/>
    <dgm:cxn modelId="{56C2FD4C-BF5D-4124-A1FD-A664BD20C581}" type="presParOf" srcId="{7FEC5013-3291-40D7-8F1D-7EFDA0096904}" destId="{850CD371-F561-4EFB-9BE5-38554AB0D1FF}" srcOrd="3" destOrd="0" presId="urn:microsoft.com/office/officeart/2018/2/layout/IconVerticalSolidList"/>
    <dgm:cxn modelId="{BB02FCFD-642B-40EF-88E8-CC102D1E216B}" type="presParOf" srcId="{0451B270-1267-4AE4-BF99-6C711747AE89}" destId="{27843A89-3451-4D37-ABDB-2CB36D1A8B3E}" srcOrd="1" destOrd="0" presId="urn:microsoft.com/office/officeart/2018/2/layout/IconVerticalSolidList"/>
    <dgm:cxn modelId="{4DE77D6E-478F-4468-ABF0-8E517CA90E7D}" type="presParOf" srcId="{0451B270-1267-4AE4-BF99-6C711747AE89}" destId="{942514C1-28BD-42EE-8574-B7EC86623762}" srcOrd="2" destOrd="0" presId="urn:microsoft.com/office/officeart/2018/2/layout/IconVerticalSolidList"/>
    <dgm:cxn modelId="{BB93CFAE-2D71-4B5D-802E-061C87EED866}" type="presParOf" srcId="{942514C1-28BD-42EE-8574-B7EC86623762}" destId="{706395BF-E579-42D8-B50D-2CFA1C50FD83}" srcOrd="0" destOrd="0" presId="urn:microsoft.com/office/officeart/2018/2/layout/IconVerticalSolidList"/>
    <dgm:cxn modelId="{A72793EF-4440-4071-90B2-988AD5100272}" type="presParOf" srcId="{942514C1-28BD-42EE-8574-B7EC86623762}" destId="{49BE09C3-5E0A-4D06-822C-EA92CFE7D6A6}" srcOrd="1" destOrd="0" presId="urn:microsoft.com/office/officeart/2018/2/layout/IconVerticalSolidList"/>
    <dgm:cxn modelId="{3042FF11-6BA5-4B16-B133-6D049D9BF65B}" type="presParOf" srcId="{942514C1-28BD-42EE-8574-B7EC86623762}" destId="{B1D572F5-2976-482C-AB3D-FC76C8A7D25B}" srcOrd="2" destOrd="0" presId="urn:microsoft.com/office/officeart/2018/2/layout/IconVerticalSolidList"/>
    <dgm:cxn modelId="{2400AB15-6935-4B74-999F-E72DEF0D34B0}" type="presParOf" srcId="{942514C1-28BD-42EE-8574-B7EC86623762}" destId="{96E2D0A5-6F55-4DCC-95A9-66C121FEC793}" srcOrd="3" destOrd="0" presId="urn:microsoft.com/office/officeart/2018/2/layout/IconVerticalSolidList"/>
    <dgm:cxn modelId="{2FE7D9C8-85E6-4991-B5B3-70DC6666A508}" type="presParOf" srcId="{0451B270-1267-4AE4-BF99-6C711747AE89}" destId="{B58F2B2E-C0DC-4060-AC9F-00D61D1A40AF}" srcOrd="3" destOrd="0" presId="urn:microsoft.com/office/officeart/2018/2/layout/IconVerticalSolidList"/>
    <dgm:cxn modelId="{86955FAE-AF52-429A-9AA7-0D1135210D44}" type="presParOf" srcId="{0451B270-1267-4AE4-BF99-6C711747AE89}" destId="{7D338136-7C93-4C17-829F-CB2DA30404A3}" srcOrd="4" destOrd="0" presId="urn:microsoft.com/office/officeart/2018/2/layout/IconVerticalSolidList"/>
    <dgm:cxn modelId="{C4769DAD-C41C-4E96-9533-D30CB1D8875E}" type="presParOf" srcId="{7D338136-7C93-4C17-829F-CB2DA30404A3}" destId="{C3FE9A79-F5E2-4628-BC0C-0FF0E106AE19}" srcOrd="0" destOrd="0" presId="urn:microsoft.com/office/officeart/2018/2/layout/IconVerticalSolidList"/>
    <dgm:cxn modelId="{446B357F-828D-4A3A-B85F-24801FA314BF}" type="presParOf" srcId="{7D338136-7C93-4C17-829F-CB2DA30404A3}" destId="{8A467B3E-8586-4D68-B605-124BC2FDE06F}" srcOrd="1" destOrd="0" presId="urn:microsoft.com/office/officeart/2018/2/layout/IconVerticalSolidList"/>
    <dgm:cxn modelId="{0088EF82-0B16-4E49-940D-83F8D6001BE1}" type="presParOf" srcId="{7D338136-7C93-4C17-829F-CB2DA30404A3}" destId="{6820E4D3-2C8A-4E0E-98FB-A0134449F78F}" srcOrd="2" destOrd="0" presId="urn:microsoft.com/office/officeart/2018/2/layout/IconVerticalSolidList"/>
    <dgm:cxn modelId="{59512A7A-EBB7-4CA2-86E3-6AFE80C6649C}" type="presParOf" srcId="{7D338136-7C93-4C17-829F-CB2DA30404A3}" destId="{FF3B09FD-6EA9-4312-B43C-CE7F28DBE5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55E53-C0FB-4FE6-B400-CBCF3AF1DBC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1420C32-C3EA-4F1E-A7E2-11772C4DE285}">
      <dgm:prSet/>
      <dgm:spPr/>
      <dgm:t>
        <a:bodyPr/>
        <a:lstStyle/>
        <a:p>
          <a:pPr rtl="0"/>
          <a:r>
            <a:rPr lang="en-US"/>
            <a:t>Accuracy: Demonstrates high effectiveness in image classification.</a:t>
          </a:r>
        </a:p>
      </dgm:t>
    </dgm:pt>
    <dgm:pt modelId="{7CE8ED30-3709-4A37-9728-65D8F6B3A3FE}" type="parTrans" cxnId="{1CB55065-6FD2-48DE-B7F5-8D5E5056AF5A}">
      <dgm:prSet/>
      <dgm:spPr/>
      <dgm:t>
        <a:bodyPr/>
        <a:lstStyle/>
        <a:p>
          <a:endParaRPr lang="en-US"/>
        </a:p>
      </dgm:t>
    </dgm:pt>
    <dgm:pt modelId="{9FB29329-042D-4310-AE70-67B2C2CBC832}" type="sibTrans" cxnId="{1CB55065-6FD2-48DE-B7F5-8D5E5056AF5A}">
      <dgm:prSet/>
      <dgm:spPr/>
      <dgm:t>
        <a:bodyPr/>
        <a:lstStyle/>
        <a:p>
          <a:endParaRPr lang="en-US"/>
        </a:p>
      </dgm:t>
    </dgm:pt>
    <dgm:pt modelId="{AEF6C450-6494-41D0-B4CF-513F35631A10}">
      <dgm:prSet/>
      <dgm:spPr/>
      <dgm:t>
        <a:bodyPr/>
        <a:lstStyle/>
        <a:p>
          <a:pPr rtl="0"/>
          <a:r>
            <a:rPr lang="en-US"/>
            <a:t>Precision &amp; Recall:</a:t>
          </a:r>
          <a:r>
            <a:rPr lang="en-US">
              <a:latin typeface="Calibri Light" panose="020F0302020204030204"/>
            </a:rPr>
            <a:t> </a:t>
          </a:r>
          <a:r>
            <a:rPr lang="en-US"/>
            <a:t> </a:t>
          </a:r>
          <a:r>
            <a:rPr lang="en-US" b="1">
              <a:latin typeface="Calibri Light" panose="020F0302020204030204"/>
            </a:rPr>
            <a:t>Strong</a:t>
          </a:r>
          <a:r>
            <a:rPr lang="en-US"/>
            <a:t> ability in identifying and classifying relevant images.</a:t>
          </a:r>
        </a:p>
      </dgm:t>
    </dgm:pt>
    <dgm:pt modelId="{B74F70A7-3A3F-40D2-BF91-017364C39427}" type="parTrans" cxnId="{940F79A6-F73F-4329-A2F8-116F0625FCAF}">
      <dgm:prSet/>
      <dgm:spPr/>
      <dgm:t>
        <a:bodyPr/>
        <a:lstStyle/>
        <a:p>
          <a:endParaRPr lang="en-US"/>
        </a:p>
      </dgm:t>
    </dgm:pt>
    <dgm:pt modelId="{278CCCCD-7EFF-4146-AB14-E9B12829452E}" type="sibTrans" cxnId="{940F79A6-F73F-4329-A2F8-116F0625FCAF}">
      <dgm:prSet/>
      <dgm:spPr/>
      <dgm:t>
        <a:bodyPr/>
        <a:lstStyle/>
        <a:p>
          <a:endParaRPr lang="en-US"/>
        </a:p>
      </dgm:t>
    </dgm:pt>
    <dgm:pt modelId="{7A1A4DDF-9984-4EED-A3D3-AD138609404F}">
      <dgm:prSet/>
      <dgm:spPr/>
      <dgm:t>
        <a:bodyPr/>
        <a:lstStyle/>
        <a:p>
          <a:r>
            <a:rPr lang="en-US"/>
            <a:t>F1-Score: </a:t>
          </a:r>
          <a:r>
            <a:rPr lang="en-US" b="1">
              <a:latin typeface="Calibri Light" panose="020F0302020204030204"/>
            </a:rPr>
            <a:t>Robust</a:t>
          </a:r>
          <a:r>
            <a:rPr lang="en-US"/>
            <a:t> model performance, balancing precision and recall.</a:t>
          </a:r>
        </a:p>
      </dgm:t>
    </dgm:pt>
    <dgm:pt modelId="{A83C483A-D5E4-4B1A-8655-7F03AA8970F6}" type="parTrans" cxnId="{301C125C-1C10-4F91-9C10-ED00C1E5049A}">
      <dgm:prSet/>
      <dgm:spPr/>
      <dgm:t>
        <a:bodyPr/>
        <a:lstStyle/>
        <a:p>
          <a:endParaRPr lang="en-US"/>
        </a:p>
      </dgm:t>
    </dgm:pt>
    <dgm:pt modelId="{A820BFBB-8BBB-4820-8041-937110A27803}" type="sibTrans" cxnId="{301C125C-1C10-4F91-9C10-ED00C1E5049A}">
      <dgm:prSet/>
      <dgm:spPr/>
      <dgm:t>
        <a:bodyPr/>
        <a:lstStyle/>
        <a:p>
          <a:endParaRPr lang="en-US"/>
        </a:p>
      </dgm:t>
    </dgm:pt>
    <dgm:pt modelId="{B36DC873-9561-4DD2-AFAC-78A95578C9A4}" type="pres">
      <dgm:prSet presAssocID="{D7855E53-C0FB-4FE6-B400-CBCF3AF1DBC1}" presName="outerComposite" presStyleCnt="0">
        <dgm:presLayoutVars>
          <dgm:chMax val="5"/>
          <dgm:dir/>
          <dgm:resizeHandles val="exact"/>
        </dgm:presLayoutVars>
      </dgm:prSet>
      <dgm:spPr/>
    </dgm:pt>
    <dgm:pt modelId="{754E30AC-BCBB-4F18-AF73-4686B83CAAAF}" type="pres">
      <dgm:prSet presAssocID="{D7855E53-C0FB-4FE6-B400-CBCF3AF1DBC1}" presName="dummyMaxCanvas" presStyleCnt="0">
        <dgm:presLayoutVars/>
      </dgm:prSet>
      <dgm:spPr/>
    </dgm:pt>
    <dgm:pt modelId="{5C91F27E-551A-4796-965A-43FA59B2F087}" type="pres">
      <dgm:prSet presAssocID="{D7855E53-C0FB-4FE6-B400-CBCF3AF1DBC1}" presName="ThreeNodes_1" presStyleLbl="node1" presStyleIdx="0" presStyleCnt="3">
        <dgm:presLayoutVars>
          <dgm:bulletEnabled val="1"/>
        </dgm:presLayoutVars>
      </dgm:prSet>
      <dgm:spPr/>
    </dgm:pt>
    <dgm:pt modelId="{EED70E36-C101-4414-9044-2E5D070D88A2}" type="pres">
      <dgm:prSet presAssocID="{D7855E53-C0FB-4FE6-B400-CBCF3AF1DBC1}" presName="ThreeNodes_2" presStyleLbl="node1" presStyleIdx="1" presStyleCnt="3">
        <dgm:presLayoutVars>
          <dgm:bulletEnabled val="1"/>
        </dgm:presLayoutVars>
      </dgm:prSet>
      <dgm:spPr/>
    </dgm:pt>
    <dgm:pt modelId="{7B814C8E-9D17-4462-8F18-DEC73CBE6B25}" type="pres">
      <dgm:prSet presAssocID="{D7855E53-C0FB-4FE6-B400-CBCF3AF1DBC1}" presName="ThreeNodes_3" presStyleLbl="node1" presStyleIdx="2" presStyleCnt="3">
        <dgm:presLayoutVars>
          <dgm:bulletEnabled val="1"/>
        </dgm:presLayoutVars>
      </dgm:prSet>
      <dgm:spPr/>
    </dgm:pt>
    <dgm:pt modelId="{50BA69CF-91B9-4077-B0BE-8BE1D4B3B0A8}" type="pres">
      <dgm:prSet presAssocID="{D7855E53-C0FB-4FE6-B400-CBCF3AF1DBC1}" presName="ThreeConn_1-2" presStyleLbl="fgAccFollowNode1" presStyleIdx="0" presStyleCnt="2">
        <dgm:presLayoutVars>
          <dgm:bulletEnabled val="1"/>
        </dgm:presLayoutVars>
      </dgm:prSet>
      <dgm:spPr/>
    </dgm:pt>
    <dgm:pt modelId="{C59B2D89-F6BC-45D9-AFDC-45F836D3AD7A}" type="pres">
      <dgm:prSet presAssocID="{D7855E53-C0FB-4FE6-B400-CBCF3AF1DBC1}" presName="ThreeConn_2-3" presStyleLbl="fgAccFollowNode1" presStyleIdx="1" presStyleCnt="2">
        <dgm:presLayoutVars>
          <dgm:bulletEnabled val="1"/>
        </dgm:presLayoutVars>
      </dgm:prSet>
      <dgm:spPr/>
    </dgm:pt>
    <dgm:pt modelId="{219EF34C-8249-4A61-91CD-1EA2F92856D2}" type="pres">
      <dgm:prSet presAssocID="{D7855E53-C0FB-4FE6-B400-CBCF3AF1DBC1}" presName="ThreeNodes_1_text" presStyleLbl="node1" presStyleIdx="2" presStyleCnt="3">
        <dgm:presLayoutVars>
          <dgm:bulletEnabled val="1"/>
        </dgm:presLayoutVars>
      </dgm:prSet>
      <dgm:spPr/>
    </dgm:pt>
    <dgm:pt modelId="{F09D9D7E-078C-41DB-9189-274796F7B07C}" type="pres">
      <dgm:prSet presAssocID="{D7855E53-C0FB-4FE6-B400-CBCF3AF1DBC1}" presName="ThreeNodes_2_text" presStyleLbl="node1" presStyleIdx="2" presStyleCnt="3">
        <dgm:presLayoutVars>
          <dgm:bulletEnabled val="1"/>
        </dgm:presLayoutVars>
      </dgm:prSet>
      <dgm:spPr/>
    </dgm:pt>
    <dgm:pt modelId="{DFC28ED1-28FC-41B1-B8B7-9E2C1CC3BB7A}" type="pres">
      <dgm:prSet presAssocID="{D7855E53-C0FB-4FE6-B400-CBCF3AF1DBC1}" presName="ThreeNodes_3_text" presStyleLbl="node1" presStyleIdx="2" presStyleCnt="3">
        <dgm:presLayoutVars>
          <dgm:bulletEnabled val="1"/>
        </dgm:presLayoutVars>
      </dgm:prSet>
      <dgm:spPr/>
    </dgm:pt>
  </dgm:ptLst>
  <dgm:cxnLst>
    <dgm:cxn modelId="{BD8AA515-F877-48D3-8370-8CF6AA913BCE}" type="presOf" srcId="{D7855E53-C0FB-4FE6-B400-CBCF3AF1DBC1}" destId="{B36DC873-9561-4DD2-AFAC-78A95578C9A4}" srcOrd="0" destOrd="0" presId="urn:microsoft.com/office/officeart/2005/8/layout/vProcess5"/>
    <dgm:cxn modelId="{0D1F0217-9449-4229-AD39-EB661A2872B7}" type="presOf" srcId="{9FB29329-042D-4310-AE70-67B2C2CBC832}" destId="{50BA69CF-91B9-4077-B0BE-8BE1D4B3B0A8}" srcOrd="0" destOrd="0" presId="urn:microsoft.com/office/officeart/2005/8/layout/vProcess5"/>
    <dgm:cxn modelId="{A0F1B72C-7809-4DDC-A1D0-24870F204644}" type="presOf" srcId="{91420C32-C3EA-4F1E-A7E2-11772C4DE285}" destId="{5C91F27E-551A-4796-965A-43FA59B2F087}" srcOrd="0" destOrd="0" presId="urn:microsoft.com/office/officeart/2005/8/layout/vProcess5"/>
    <dgm:cxn modelId="{55E3B533-CE5A-45C6-ABE3-AFF9527422B5}" type="presOf" srcId="{278CCCCD-7EFF-4146-AB14-E9B12829452E}" destId="{C59B2D89-F6BC-45D9-AFDC-45F836D3AD7A}" srcOrd="0" destOrd="0" presId="urn:microsoft.com/office/officeart/2005/8/layout/vProcess5"/>
    <dgm:cxn modelId="{08BBA539-549A-4E88-88AB-0A4829C9FE35}" type="presOf" srcId="{7A1A4DDF-9984-4EED-A3D3-AD138609404F}" destId="{7B814C8E-9D17-4462-8F18-DEC73CBE6B25}" srcOrd="0" destOrd="0" presId="urn:microsoft.com/office/officeart/2005/8/layout/vProcess5"/>
    <dgm:cxn modelId="{301C125C-1C10-4F91-9C10-ED00C1E5049A}" srcId="{D7855E53-C0FB-4FE6-B400-CBCF3AF1DBC1}" destId="{7A1A4DDF-9984-4EED-A3D3-AD138609404F}" srcOrd="2" destOrd="0" parTransId="{A83C483A-D5E4-4B1A-8655-7F03AA8970F6}" sibTransId="{A820BFBB-8BBB-4820-8041-937110A27803}"/>
    <dgm:cxn modelId="{1CB55065-6FD2-48DE-B7F5-8D5E5056AF5A}" srcId="{D7855E53-C0FB-4FE6-B400-CBCF3AF1DBC1}" destId="{91420C32-C3EA-4F1E-A7E2-11772C4DE285}" srcOrd="0" destOrd="0" parTransId="{7CE8ED30-3709-4A37-9728-65D8F6B3A3FE}" sibTransId="{9FB29329-042D-4310-AE70-67B2C2CBC832}"/>
    <dgm:cxn modelId="{E18E0E4C-07B3-4002-A7C9-B7430BEFA18C}" type="presOf" srcId="{7A1A4DDF-9984-4EED-A3D3-AD138609404F}" destId="{DFC28ED1-28FC-41B1-B8B7-9E2C1CC3BB7A}" srcOrd="1" destOrd="0" presId="urn:microsoft.com/office/officeart/2005/8/layout/vProcess5"/>
    <dgm:cxn modelId="{63F5C986-B55E-4B67-90E7-044FF7A3582F}" type="presOf" srcId="{91420C32-C3EA-4F1E-A7E2-11772C4DE285}" destId="{219EF34C-8249-4A61-91CD-1EA2F92856D2}" srcOrd="1" destOrd="0" presId="urn:microsoft.com/office/officeart/2005/8/layout/vProcess5"/>
    <dgm:cxn modelId="{940F79A6-F73F-4329-A2F8-116F0625FCAF}" srcId="{D7855E53-C0FB-4FE6-B400-CBCF3AF1DBC1}" destId="{AEF6C450-6494-41D0-B4CF-513F35631A10}" srcOrd="1" destOrd="0" parTransId="{B74F70A7-3A3F-40D2-BF91-017364C39427}" sibTransId="{278CCCCD-7EFF-4146-AB14-E9B12829452E}"/>
    <dgm:cxn modelId="{C87177AF-DA83-47F6-954E-00EFC3E54CDE}" type="presOf" srcId="{AEF6C450-6494-41D0-B4CF-513F35631A10}" destId="{F09D9D7E-078C-41DB-9189-274796F7B07C}" srcOrd="1" destOrd="0" presId="urn:microsoft.com/office/officeart/2005/8/layout/vProcess5"/>
    <dgm:cxn modelId="{F33E3FC5-8663-468C-9F5F-E34236C131B7}" type="presOf" srcId="{AEF6C450-6494-41D0-B4CF-513F35631A10}" destId="{EED70E36-C101-4414-9044-2E5D070D88A2}" srcOrd="0" destOrd="0" presId="urn:microsoft.com/office/officeart/2005/8/layout/vProcess5"/>
    <dgm:cxn modelId="{0CB27775-6336-4057-9CFE-5486358C7FC7}" type="presParOf" srcId="{B36DC873-9561-4DD2-AFAC-78A95578C9A4}" destId="{754E30AC-BCBB-4F18-AF73-4686B83CAAAF}" srcOrd="0" destOrd="0" presId="urn:microsoft.com/office/officeart/2005/8/layout/vProcess5"/>
    <dgm:cxn modelId="{617B8586-5C97-4035-ACC9-465CA3457DAE}" type="presParOf" srcId="{B36DC873-9561-4DD2-AFAC-78A95578C9A4}" destId="{5C91F27E-551A-4796-965A-43FA59B2F087}" srcOrd="1" destOrd="0" presId="urn:microsoft.com/office/officeart/2005/8/layout/vProcess5"/>
    <dgm:cxn modelId="{93F2C054-40E5-419E-96C9-9FE0E1BA9D19}" type="presParOf" srcId="{B36DC873-9561-4DD2-AFAC-78A95578C9A4}" destId="{EED70E36-C101-4414-9044-2E5D070D88A2}" srcOrd="2" destOrd="0" presId="urn:microsoft.com/office/officeart/2005/8/layout/vProcess5"/>
    <dgm:cxn modelId="{E46D2315-42E3-421B-A711-37990F79D393}" type="presParOf" srcId="{B36DC873-9561-4DD2-AFAC-78A95578C9A4}" destId="{7B814C8E-9D17-4462-8F18-DEC73CBE6B25}" srcOrd="3" destOrd="0" presId="urn:microsoft.com/office/officeart/2005/8/layout/vProcess5"/>
    <dgm:cxn modelId="{4F60D291-4966-4C84-B9A8-466E1D9923D1}" type="presParOf" srcId="{B36DC873-9561-4DD2-AFAC-78A95578C9A4}" destId="{50BA69CF-91B9-4077-B0BE-8BE1D4B3B0A8}" srcOrd="4" destOrd="0" presId="urn:microsoft.com/office/officeart/2005/8/layout/vProcess5"/>
    <dgm:cxn modelId="{6E61318A-F921-41DE-B397-A1FA30E8B959}" type="presParOf" srcId="{B36DC873-9561-4DD2-AFAC-78A95578C9A4}" destId="{C59B2D89-F6BC-45D9-AFDC-45F836D3AD7A}" srcOrd="5" destOrd="0" presId="urn:microsoft.com/office/officeart/2005/8/layout/vProcess5"/>
    <dgm:cxn modelId="{3E0B43D5-BD87-4627-AAC5-703708FD511E}" type="presParOf" srcId="{B36DC873-9561-4DD2-AFAC-78A95578C9A4}" destId="{219EF34C-8249-4A61-91CD-1EA2F92856D2}" srcOrd="6" destOrd="0" presId="urn:microsoft.com/office/officeart/2005/8/layout/vProcess5"/>
    <dgm:cxn modelId="{57CFB87D-AF79-45C1-888A-E0B0253877D7}" type="presParOf" srcId="{B36DC873-9561-4DD2-AFAC-78A95578C9A4}" destId="{F09D9D7E-078C-41DB-9189-274796F7B07C}" srcOrd="7" destOrd="0" presId="urn:microsoft.com/office/officeart/2005/8/layout/vProcess5"/>
    <dgm:cxn modelId="{1EF4778F-4C06-4C00-89E5-A5F4C1B7A497}" type="presParOf" srcId="{B36DC873-9561-4DD2-AFAC-78A95578C9A4}" destId="{DFC28ED1-28FC-41B1-B8B7-9E2C1CC3BB7A}"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85995-606E-462D-83E6-257A5BE4FDD4}">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3F5AB-58B1-47BE-B5D3-A7C3E05DD071}">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CD371-F561-4EFB-9BE5-38554AB0D1FF}">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100000"/>
            </a:lnSpc>
            <a:spcBef>
              <a:spcPct val="0"/>
            </a:spcBef>
            <a:spcAft>
              <a:spcPct val="35000"/>
            </a:spcAft>
            <a:buNone/>
          </a:pPr>
          <a:r>
            <a:rPr lang="en-US" sz="2000" kern="1200"/>
            <a:t>Feature Extraction: CNN model </a:t>
          </a:r>
          <a:r>
            <a:rPr lang="en-US" sz="2000" kern="1200">
              <a:latin typeface="Calibri Light" panose="020F0302020204030204"/>
            </a:rPr>
            <a:t>extracts feature</a:t>
          </a:r>
          <a:r>
            <a:rPr lang="en-US" sz="2000" kern="1200"/>
            <a:t> vectors for each image</a:t>
          </a:r>
        </a:p>
      </dsp:txBody>
      <dsp:txXfrm>
        <a:off x="1844034" y="682"/>
        <a:ext cx="4401230" cy="1596566"/>
      </dsp:txXfrm>
    </dsp:sp>
    <dsp:sp modelId="{706395BF-E579-42D8-B50D-2CFA1C50FD83}">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E09C3-5E0A-4D06-822C-EA92CFE7D6A6}">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E2D0A5-6F55-4DCC-95A9-66C121FEC793}">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100000"/>
            </a:lnSpc>
            <a:spcBef>
              <a:spcPct val="0"/>
            </a:spcBef>
            <a:spcAft>
              <a:spcPct val="35000"/>
            </a:spcAft>
            <a:buNone/>
          </a:pPr>
          <a:r>
            <a:rPr lang="en-US" sz="2000" kern="1200"/>
            <a:t>Similarity Measurement: Euclidean distance calculates similarity between feature vectors</a:t>
          </a:r>
        </a:p>
      </dsp:txBody>
      <dsp:txXfrm>
        <a:off x="1844034" y="1996390"/>
        <a:ext cx="4401230" cy="1596566"/>
      </dsp:txXfrm>
    </dsp:sp>
    <dsp:sp modelId="{C3FE9A79-F5E2-4628-BC0C-0FF0E106AE19}">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67B3E-8586-4D68-B605-124BC2FDE06F}">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3B09FD-6EA9-4312-B43C-CE7F28DBE5BD}">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100000"/>
            </a:lnSpc>
            <a:spcBef>
              <a:spcPct val="0"/>
            </a:spcBef>
            <a:spcAft>
              <a:spcPct val="35000"/>
            </a:spcAft>
            <a:buNone/>
          </a:pPr>
          <a:r>
            <a:rPr lang="en-US" sz="2000" kern="1200"/>
            <a:t>Ranking and Retrieval: Images ranked by similarity to the query, ensuring relevant retrieval</a:t>
          </a:r>
          <a:br>
            <a:rPr lang="en-US" sz="2000" kern="1200"/>
          </a:br>
          <a:endParaRPr lang="en-US" sz="2000" kern="1200"/>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1F27E-551A-4796-965A-43FA59B2F087}">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a:t>Accuracy: Demonstrates high effectiveness in image classification.</a:t>
          </a:r>
        </a:p>
      </dsp:txBody>
      <dsp:txXfrm>
        <a:off x="38234" y="38234"/>
        <a:ext cx="7529629" cy="1228933"/>
      </dsp:txXfrm>
    </dsp:sp>
    <dsp:sp modelId="{EED70E36-C101-4414-9044-2E5D070D88A2}">
      <dsp:nvSpPr>
        <dsp:cNvPr id="0" name=""/>
        <dsp:cNvSpPr/>
      </dsp:nvSpPr>
      <dsp:spPr>
        <a:xfrm>
          <a:off x="788669" y="1522968"/>
          <a:ext cx="8938260" cy="130540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a:t>Precision &amp; Recall:</a:t>
          </a:r>
          <a:r>
            <a:rPr lang="en-US" sz="3100" kern="1200">
              <a:latin typeface="Calibri Light" panose="020F0302020204030204"/>
            </a:rPr>
            <a:t> </a:t>
          </a:r>
          <a:r>
            <a:rPr lang="en-US" sz="3100" kern="1200"/>
            <a:t> </a:t>
          </a:r>
          <a:r>
            <a:rPr lang="en-US" sz="3100" b="1" kern="1200">
              <a:latin typeface="Calibri Light" panose="020F0302020204030204"/>
            </a:rPr>
            <a:t>Strong</a:t>
          </a:r>
          <a:r>
            <a:rPr lang="en-US" sz="3100" kern="1200"/>
            <a:t> ability in identifying and classifying relevant images.</a:t>
          </a:r>
        </a:p>
      </dsp:txBody>
      <dsp:txXfrm>
        <a:off x="826903" y="1561202"/>
        <a:ext cx="7224611" cy="1228933"/>
      </dsp:txXfrm>
    </dsp:sp>
    <dsp:sp modelId="{7B814C8E-9D17-4462-8F18-DEC73CBE6B25}">
      <dsp:nvSpPr>
        <dsp:cNvPr id="0" name=""/>
        <dsp:cNvSpPr/>
      </dsp:nvSpPr>
      <dsp:spPr>
        <a:xfrm>
          <a:off x="1577339" y="3045936"/>
          <a:ext cx="8938260" cy="130540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F1-Score: </a:t>
          </a:r>
          <a:r>
            <a:rPr lang="en-US" sz="3100" b="1" kern="1200">
              <a:latin typeface="Calibri Light" panose="020F0302020204030204"/>
            </a:rPr>
            <a:t>Robust</a:t>
          </a:r>
          <a:r>
            <a:rPr lang="en-US" sz="3100" kern="1200"/>
            <a:t> model performance, balancing precision and recall.</a:t>
          </a:r>
        </a:p>
      </dsp:txBody>
      <dsp:txXfrm>
        <a:off x="1615573" y="3084170"/>
        <a:ext cx="7224611" cy="1228933"/>
      </dsp:txXfrm>
    </dsp:sp>
    <dsp:sp modelId="{50BA69CF-91B9-4077-B0BE-8BE1D4B3B0A8}">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C59B2D89-F6BC-45D9-AFDC-45F836D3AD7A}">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81636-9CEB-4875-A67F-C4F24E882CEB}" type="datetimeFigureOut">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1A1D9-05FF-47F2-8546-F220ABF00FAA}" type="slidenum">
              <a:t>‹#›</a:t>
            </a:fld>
            <a:endParaRPr lang="en-US"/>
          </a:p>
        </p:txBody>
      </p:sp>
    </p:spTree>
    <p:extLst>
      <p:ext uri="{BB962C8B-B14F-4D97-AF65-F5344CB8AC3E}">
        <p14:creationId xmlns:p14="http://schemas.microsoft.com/office/powerpoint/2010/main" val="387525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as erosion and dilation</a:t>
            </a:r>
            <a:br>
              <a:rPr lang="en-US" dirty="0">
                <a:cs typeface="+mn-lt"/>
              </a:rPr>
            </a:br>
            <a:r>
              <a:rPr lang="en-US" dirty="0"/>
              <a:t>morphological operations</a:t>
            </a:r>
            <a:endParaRPr lang="en-US" dirty="0">
              <a:cs typeface="Calibri"/>
            </a:endParaRPr>
          </a:p>
        </p:txBody>
      </p:sp>
      <p:sp>
        <p:nvSpPr>
          <p:cNvPr id="4" name="Slide Number Placeholder 3"/>
          <p:cNvSpPr>
            <a:spLocks noGrp="1"/>
          </p:cNvSpPr>
          <p:nvPr>
            <p:ph type="sldNum" sz="quarter" idx="5"/>
          </p:nvPr>
        </p:nvSpPr>
        <p:spPr/>
        <p:txBody>
          <a:bodyPr/>
          <a:lstStyle/>
          <a:p>
            <a:fld id="{C751A1D9-05FF-47F2-8546-F220ABF00FAA}" type="slidenum">
              <a:rPr lang="en-US"/>
              <a:t>3</a:t>
            </a:fld>
            <a:endParaRPr lang="en-US"/>
          </a:p>
        </p:txBody>
      </p:sp>
    </p:spTree>
    <p:extLst>
      <p:ext uri="{BB962C8B-B14F-4D97-AF65-F5344CB8AC3E}">
        <p14:creationId xmlns:p14="http://schemas.microsoft.com/office/powerpoint/2010/main" val="88268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a:t>
            </a:r>
            <a:r>
              <a:rPr lang="en-US" dirty="0"/>
              <a:t>: If the image is a picture of a cat, one convolutional layer might focus on the cat's whiskers, while another might focus on its fur patterns.</a:t>
            </a:r>
          </a:p>
        </p:txBody>
      </p:sp>
      <p:sp>
        <p:nvSpPr>
          <p:cNvPr id="4" name="Slide Number Placeholder 3"/>
          <p:cNvSpPr>
            <a:spLocks noGrp="1"/>
          </p:cNvSpPr>
          <p:nvPr>
            <p:ph type="sldNum" sz="quarter" idx="5"/>
          </p:nvPr>
        </p:nvSpPr>
        <p:spPr/>
        <p:txBody>
          <a:bodyPr/>
          <a:lstStyle/>
          <a:p>
            <a:fld id="{C751A1D9-05FF-47F2-8546-F220ABF00FAA}" type="slidenum">
              <a:rPr lang="en-US"/>
              <a:t>4</a:t>
            </a:fld>
            <a:endParaRPr lang="en-US"/>
          </a:p>
        </p:txBody>
      </p:sp>
    </p:spTree>
    <p:extLst>
      <p:ext uri="{BB962C8B-B14F-4D97-AF65-F5344CB8AC3E}">
        <p14:creationId xmlns:p14="http://schemas.microsoft.com/office/powerpoint/2010/main" val="183435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Colab</a:t>
            </a:r>
            <a:r>
              <a:rPr lang="en-US" dirty="0"/>
              <a:t> is a hosted </a:t>
            </a:r>
            <a:r>
              <a:rPr lang="en-US" dirty="0" err="1"/>
              <a:t>Jupyter</a:t>
            </a:r>
            <a:r>
              <a:rPr lang="en-US" dirty="0"/>
              <a:t> Notebook service that requires no setup to use and provides free access to computing resources, including GPUs and TPUs.</a:t>
            </a:r>
          </a:p>
        </p:txBody>
      </p:sp>
      <p:sp>
        <p:nvSpPr>
          <p:cNvPr id="4" name="Slide Number Placeholder 3"/>
          <p:cNvSpPr>
            <a:spLocks noGrp="1"/>
          </p:cNvSpPr>
          <p:nvPr>
            <p:ph type="sldNum" sz="quarter" idx="5"/>
          </p:nvPr>
        </p:nvSpPr>
        <p:spPr/>
        <p:txBody>
          <a:bodyPr/>
          <a:lstStyle/>
          <a:p>
            <a:fld id="{C751A1D9-05FF-47F2-8546-F220ABF00FAA}" type="slidenum">
              <a:rPr lang="en-US"/>
              <a:t>6</a:t>
            </a:fld>
            <a:endParaRPr lang="en-US"/>
          </a:p>
        </p:txBody>
      </p:sp>
    </p:spTree>
    <p:extLst>
      <p:ext uri="{BB962C8B-B14F-4D97-AF65-F5344CB8AC3E}">
        <p14:creationId xmlns:p14="http://schemas.microsoft.com/office/powerpoint/2010/main" val="176800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Accuracy: The CNN model achieved an accuracy of 95%, indicating its effectiveness in classifying images.</a:t>
            </a:r>
          </a:p>
          <a:p>
            <a:pPr marL="285750" indent="-285750">
              <a:lnSpc>
                <a:spcPct val="90000"/>
              </a:lnSpc>
              <a:spcBef>
                <a:spcPts val="1000"/>
              </a:spcBef>
              <a:buFont typeface="Arial"/>
              <a:buChar char="•"/>
            </a:pPr>
            <a:r>
              <a:rPr lang="en-US"/>
              <a:t>Precision and Recall: Precision was recorded at 94%, and recall at 93%, demonstrating the model's ability to correctly identify and classify relevant images.</a:t>
            </a:r>
          </a:p>
          <a:p>
            <a:pPr marL="285750" indent="-285750">
              <a:lnSpc>
                <a:spcPct val="90000"/>
              </a:lnSpc>
              <a:spcBef>
                <a:spcPts val="1000"/>
              </a:spcBef>
              <a:buFont typeface="Arial"/>
              <a:buChar char="•"/>
            </a:pPr>
            <a:r>
              <a:rPr lang="en-US"/>
              <a:t>F1-Score: The F1-score, balancing precision and recall, was observed to be 93.5%, highlighting the model's robust performance.</a:t>
            </a:r>
          </a:p>
          <a:p>
            <a:endParaRPr lang="en-US">
              <a:cs typeface="Calibri"/>
            </a:endParaRPr>
          </a:p>
        </p:txBody>
      </p:sp>
      <p:sp>
        <p:nvSpPr>
          <p:cNvPr id="4" name="Slide Number Placeholder 3"/>
          <p:cNvSpPr>
            <a:spLocks noGrp="1"/>
          </p:cNvSpPr>
          <p:nvPr>
            <p:ph type="sldNum" sz="quarter" idx="5"/>
          </p:nvPr>
        </p:nvSpPr>
        <p:spPr/>
        <p:txBody>
          <a:bodyPr/>
          <a:lstStyle/>
          <a:p>
            <a:fld id="{C751A1D9-05FF-47F2-8546-F220ABF00FAA}" type="slidenum">
              <a:t>9</a:t>
            </a:fld>
            <a:endParaRPr lang="en-US"/>
          </a:p>
        </p:txBody>
      </p:sp>
    </p:spTree>
    <p:extLst>
      <p:ext uri="{BB962C8B-B14F-4D97-AF65-F5344CB8AC3E}">
        <p14:creationId xmlns:p14="http://schemas.microsoft.com/office/powerpoint/2010/main" val="282008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0EBF-8718-DCB7-6042-1FFFAB46AD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8547330-4913-7CBB-ABBB-AD6AE9A0E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8A18B64-FB86-86FB-12B5-39A91AD749D7}"/>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5" name="Footer Placeholder 4">
            <a:extLst>
              <a:ext uri="{FF2B5EF4-FFF2-40B4-BE49-F238E27FC236}">
                <a16:creationId xmlns:a16="http://schemas.microsoft.com/office/drawing/2014/main" id="{5B9A24BA-1FA7-AF6C-3B08-F6662D753BA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F3A482F-424B-355C-3FFF-7ED0E1484F65}"/>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322073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C6F2-0FF8-1A9C-3A51-E066ACFF67B3}"/>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A155D3E-E729-E69C-468B-779642A5F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3DE6179-3194-9BDE-572A-FF1BFDCB63CB}"/>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5" name="Footer Placeholder 4">
            <a:extLst>
              <a:ext uri="{FF2B5EF4-FFF2-40B4-BE49-F238E27FC236}">
                <a16:creationId xmlns:a16="http://schemas.microsoft.com/office/drawing/2014/main" id="{C43E3F24-B4EA-8152-9EDF-17EB9375F75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0349650-8E39-6C7D-859F-9F4D0B186DF1}"/>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147263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F1707-0354-2BE6-4177-481D42DF2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3281A5C-3E85-5422-488E-EF8F7E39F9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5E50D76-94B0-D996-357A-2A853CBBC4D7}"/>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5" name="Footer Placeholder 4">
            <a:extLst>
              <a:ext uri="{FF2B5EF4-FFF2-40B4-BE49-F238E27FC236}">
                <a16:creationId xmlns:a16="http://schemas.microsoft.com/office/drawing/2014/main" id="{EF55A16B-00F0-7970-CF64-1ABA625FF24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699C378-17A2-37BF-C595-B0AE07A1D3DA}"/>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243770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6A9-D610-8D2D-86C6-EBEFAFE6312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EDF87AA-3F13-A706-2F7F-57747BE8D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AA448CB-BB89-E9FD-89C7-15E692B27441}"/>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5" name="Footer Placeholder 4">
            <a:extLst>
              <a:ext uri="{FF2B5EF4-FFF2-40B4-BE49-F238E27FC236}">
                <a16:creationId xmlns:a16="http://schemas.microsoft.com/office/drawing/2014/main" id="{62649FEA-FDFA-94FD-3959-AC6A0BC3DD5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0080121-8AA1-764D-7632-C47D2DCFCB7B}"/>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157902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FF8B-6DB9-A6F3-B27C-B12660857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1ACD7E7-6409-53D6-53AB-4E6E64931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2EE01E-536C-F19C-3A51-3B824FFA2AD9}"/>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5" name="Footer Placeholder 4">
            <a:extLst>
              <a:ext uri="{FF2B5EF4-FFF2-40B4-BE49-F238E27FC236}">
                <a16:creationId xmlns:a16="http://schemas.microsoft.com/office/drawing/2014/main" id="{84F45983-BA24-C917-3A4D-C49BABA6217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B25471C-3871-BF15-ADE2-42DAEDE4B683}"/>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194764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0CC2-D27C-6D4E-F762-414A974FF32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687A588-5936-5082-D206-26A46C141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18886CB-987C-E0F0-2778-1D93A8B89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773A872-28B1-69D1-1D70-05B9CC3B8F3B}"/>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6" name="Footer Placeholder 5">
            <a:extLst>
              <a:ext uri="{FF2B5EF4-FFF2-40B4-BE49-F238E27FC236}">
                <a16:creationId xmlns:a16="http://schemas.microsoft.com/office/drawing/2014/main" id="{0D2427D9-E3CC-F0A2-D928-065969DB3A8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AA56645-2CBE-20EC-C90D-6F7BBD1999C1}"/>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8018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306-F5DD-8B91-8EFA-098A7AA52677}"/>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61759D0-D369-E540-A56F-B620F6791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6355B-CAE1-BD6E-3F69-411578263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19865281-3A6C-104F-84B5-3077F8C2E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096A4-D8F1-BE20-BCBC-5C1AB246E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7259414-CBDE-542B-F670-6D3EF2E5BBF8}"/>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8" name="Footer Placeholder 7">
            <a:extLst>
              <a:ext uri="{FF2B5EF4-FFF2-40B4-BE49-F238E27FC236}">
                <a16:creationId xmlns:a16="http://schemas.microsoft.com/office/drawing/2014/main" id="{7930BFAA-03D3-32AB-4215-B3821B3A594F}"/>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42E03135-CCFD-CEE3-FB77-3F621139D56F}"/>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63905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366E-3A2B-F974-F212-94B5DC3297B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7D634633-503D-9248-C6C9-32AB4CC37099}"/>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4" name="Footer Placeholder 3">
            <a:extLst>
              <a:ext uri="{FF2B5EF4-FFF2-40B4-BE49-F238E27FC236}">
                <a16:creationId xmlns:a16="http://schemas.microsoft.com/office/drawing/2014/main" id="{D70E0353-0089-90A4-2DF1-5F076D89926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8A245B56-7E55-8924-2D04-2831E7536559}"/>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48818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8AB41-B590-CB10-C754-6C81A9F34987}"/>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3" name="Footer Placeholder 2">
            <a:extLst>
              <a:ext uri="{FF2B5EF4-FFF2-40B4-BE49-F238E27FC236}">
                <a16:creationId xmlns:a16="http://schemas.microsoft.com/office/drawing/2014/main" id="{CECA0536-29A8-2C1E-B125-3E26217D66C2}"/>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4B25DC83-5152-CD2B-A9C1-EDB0E1795A64}"/>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223923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04BF-EBFB-AD4C-B712-B28644D4F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01F2DF10-A885-702A-BB5A-4E2C48A6C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7A4922F-AA53-F83F-80DE-0EA126F0C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8C119-7005-9739-41AC-44ABE1D3427B}"/>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6" name="Footer Placeholder 5">
            <a:extLst>
              <a:ext uri="{FF2B5EF4-FFF2-40B4-BE49-F238E27FC236}">
                <a16:creationId xmlns:a16="http://schemas.microsoft.com/office/drawing/2014/main" id="{07746FC5-05B1-3975-D631-84FE413638C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0385336-E7A6-0A62-7EDC-71CB1783E753}"/>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125590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A9D6-BDA5-8D21-9563-60CACC6C9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FD76ECE7-75A2-36C9-9393-24B5FC107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0D63D71-4628-7E71-CAFC-D13DF224B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DB6E4-4C35-0398-E32A-AE677DBB6A9C}"/>
              </a:ext>
            </a:extLst>
          </p:cNvPr>
          <p:cNvSpPr>
            <a:spLocks noGrp="1"/>
          </p:cNvSpPr>
          <p:nvPr>
            <p:ph type="dt" sz="half" idx="10"/>
          </p:nvPr>
        </p:nvSpPr>
        <p:spPr/>
        <p:txBody>
          <a:bodyPr/>
          <a:lstStyle/>
          <a:p>
            <a:fld id="{C1E6551D-BE81-4B73-81BD-5B7E98538693}" type="datetimeFigureOut">
              <a:rPr lang="en-MY" smtClean="0"/>
              <a:t>5/2/2024</a:t>
            </a:fld>
            <a:endParaRPr lang="en-MY"/>
          </a:p>
        </p:txBody>
      </p:sp>
      <p:sp>
        <p:nvSpPr>
          <p:cNvPr id="6" name="Footer Placeholder 5">
            <a:extLst>
              <a:ext uri="{FF2B5EF4-FFF2-40B4-BE49-F238E27FC236}">
                <a16:creationId xmlns:a16="http://schemas.microsoft.com/office/drawing/2014/main" id="{5D4FB37E-C79C-187B-8502-BF45F160139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E63CE2B-2785-B855-32D1-9C52DC87CAE0}"/>
              </a:ext>
            </a:extLst>
          </p:cNvPr>
          <p:cNvSpPr>
            <a:spLocks noGrp="1"/>
          </p:cNvSpPr>
          <p:nvPr>
            <p:ph type="sldNum" sz="quarter" idx="12"/>
          </p:nvPr>
        </p:nvSpPr>
        <p:spPr/>
        <p:txBody>
          <a:bodyPr/>
          <a:lstStyle/>
          <a:p>
            <a:fld id="{163E5CC6-CC7C-4EC3-A661-C9B9FB2430E8}" type="slidenum">
              <a:rPr lang="en-MY" smtClean="0"/>
              <a:t>‹#›</a:t>
            </a:fld>
            <a:endParaRPr lang="en-MY"/>
          </a:p>
        </p:txBody>
      </p:sp>
    </p:spTree>
    <p:extLst>
      <p:ext uri="{BB962C8B-B14F-4D97-AF65-F5344CB8AC3E}">
        <p14:creationId xmlns:p14="http://schemas.microsoft.com/office/powerpoint/2010/main" val="23641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ED160A-C23E-04A5-5A7E-D9C204884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502A6C8-C0A4-3964-2312-422C30F84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505D4CA-A076-06E3-61D1-9B1286CA6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6551D-BE81-4B73-81BD-5B7E98538693}" type="datetimeFigureOut">
              <a:rPr lang="en-MY" smtClean="0"/>
              <a:t>5/2/2024</a:t>
            </a:fld>
            <a:endParaRPr lang="en-MY"/>
          </a:p>
        </p:txBody>
      </p:sp>
      <p:sp>
        <p:nvSpPr>
          <p:cNvPr id="5" name="Footer Placeholder 4">
            <a:extLst>
              <a:ext uri="{FF2B5EF4-FFF2-40B4-BE49-F238E27FC236}">
                <a16:creationId xmlns:a16="http://schemas.microsoft.com/office/drawing/2014/main" id="{C4B90F12-474A-2A0E-1CDB-96F9B0377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3C08CE6D-0EEF-3D30-BD4F-B5C16A064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E5CC6-CC7C-4EC3-A661-C9B9FB2430E8}" type="slidenum">
              <a:rPr lang="en-MY" smtClean="0"/>
              <a:t>‹#›</a:t>
            </a:fld>
            <a:endParaRPr lang="en-MY"/>
          </a:p>
        </p:txBody>
      </p:sp>
    </p:spTree>
    <p:extLst>
      <p:ext uri="{BB962C8B-B14F-4D97-AF65-F5344CB8AC3E}">
        <p14:creationId xmlns:p14="http://schemas.microsoft.com/office/powerpoint/2010/main" val="2772252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sefiks.com/2017/11/05/handwritten-digit-recognition-using-cnn-with-kera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5F981-5821-262D-70A7-71B61E2F052B}"/>
              </a:ext>
            </a:extLst>
          </p:cNvPr>
          <p:cNvSpPr>
            <a:spLocks noGrp="1"/>
          </p:cNvSpPr>
          <p:nvPr>
            <p:ph type="ctrTitle"/>
          </p:nvPr>
        </p:nvSpPr>
        <p:spPr>
          <a:xfrm>
            <a:off x="1113810" y="2960716"/>
            <a:ext cx="4036334" cy="2387600"/>
          </a:xfrm>
        </p:spPr>
        <p:txBody>
          <a:bodyPr anchor="t">
            <a:normAutofit/>
          </a:bodyPr>
          <a:lstStyle/>
          <a:p>
            <a:pPr algn="l"/>
            <a:r>
              <a:rPr lang="en-MY" sz="5400" b="1">
                <a:latin typeface="Times New Roman"/>
                <a:cs typeface="Times New Roman"/>
              </a:rPr>
              <a:t>ECE3296 DIVP Assignment</a:t>
            </a:r>
            <a:endParaRPr lang="en-US" sz="5400"/>
          </a:p>
        </p:txBody>
      </p:sp>
      <p:grpSp>
        <p:nvGrpSpPr>
          <p:cNvPr id="36" name="Group 3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FF90B9EB-578B-E7F1-0290-70CDE747A86D}"/>
              </a:ext>
            </a:extLst>
          </p:cNvPr>
          <p:cNvGraphicFramePr>
            <a:graphicFrameLocks noGrp="1"/>
          </p:cNvGraphicFramePr>
          <p:nvPr>
            <p:extLst>
              <p:ext uri="{D42A27DB-BD31-4B8C-83A1-F6EECF244321}">
                <p14:modId xmlns:p14="http://schemas.microsoft.com/office/powerpoint/2010/main" val="4225822780"/>
              </p:ext>
            </p:extLst>
          </p:nvPr>
        </p:nvGraphicFramePr>
        <p:xfrm>
          <a:off x="5955915" y="1019901"/>
          <a:ext cx="5469155" cy="4759444"/>
        </p:xfrm>
        <a:graphic>
          <a:graphicData uri="http://schemas.openxmlformats.org/drawingml/2006/table">
            <a:tbl>
              <a:tblPr firstRow="1" bandRow="1">
                <a:noFill/>
                <a:tableStyleId>{5C22544A-7EE6-4342-B048-85BDC9FD1C3A}</a:tableStyleId>
              </a:tblPr>
              <a:tblGrid>
                <a:gridCol w="2838559">
                  <a:extLst>
                    <a:ext uri="{9D8B030D-6E8A-4147-A177-3AD203B41FA5}">
                      <a16:colId xmlns:a16="http://schemas.microsoft.com/office/drawing/2014/main" val="701799401"/>
                    </a:ext>
                  </a:extLst>
                </a:gridCol>
                <a:gridCol w="2630596">
                  <a:extLst>
                    <a:ext uri="{9D8B030D-6E8A-4147-A177-3AD203B41FA5}">
                      <a16:colId xmlns:a16="http://schemas.microsoft.com/office/drawing/2014/main" val="4254389378"/>
                    </a:ext>
                  </a:extLst>
                </a:gridCol>
              </a:tblGrid>
              <a:tr h="1064131">
                <a:tc>
                  <a:txBody>
                    <a:bodyPr/>
                    <a:lstStyle/>
                    <a:p>
                      <a:pPr algn="ctr" rtl="0" fontAlgn="t">
                        <a:spcBef>
                          <a:spcPts val="0"/>
                        </a:spcBef>
                        <a:spcAft>
                          <a:spcPts val="0"/>
                        </a:spcAft>
                      </a:pPr>
                      <a:r>
                        <a:rPr lang="en-US" sz="3300" b="0" i="0" u="none" strike="noStrike" cap="none" spc="0">
                          <a:solidFill>
                            <a:schemeClr val="tx1"/>
                          </a:solidFill>
                          <a:effectLst/>
                          <a:latin typeface="Times New Roman"/>
                        </a:rPr>
                        <a:t>Ali </a:t>
                      </a:r>
                      <a:r>
                        <a:rPr lang="en-US" sz="3300" b="0" i="0" u="none" strike="noStrike" cap="none" spc="0" err="1">
                          <a:solidFill>
                            <a:schemeClr val="tx1"/>
                          </a:solidFill>
                          <a:effectLst/>
                          <a:latin typeface="Times New Roman"/>
                        </a:rPr>
                        <a:t>Karimeh</a:t>
                      </a:r>
                      <a:endParaRPr lang="en-US" sz="3300" cap="none" spc="0" err="1">
                        <a:solidFill>
                          <a:schemeClr val="tx1"/>
                        </a:solidFill>
                        <a:effectLst/>
                        <a:latin typeface="Times New Roman"/>
                      </a:endParaRPr>
                    </a:p>
                  </a:txBody>
                  <a:tcPr marL="128483" marR="128483" marT="267671" marB="256964">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tc>
                  <a:txBody>
                    <a:bodyPr/>
                    <a:lstStyle/>
                    <a:p>
                      <a:pPr algn="ctr" rtl="0" fontAlgn="t">
                        <a:spcBef>
                          <a:spcPts val="0"/>
                        </a:spcBef>
                        <a:spcAft>
                          <a:spcPts val="0"/>
                        </a:spcAft>
                      </a:pPr>
                      <a:r>
                        <a:rPr lang="en-US" sz="3300" b="0" i="0" u="none" strike="noStrike" cap="none" spc="0">
                          <a:solidFill>
                            <a:schemeClr val="tx1"/>
                          </a:solidFill>
                          <a:effectLst/>
                          <a:latin typeface="Times New Roman"/>
                        </a:rPr>
                        <a:t>1191302231</a:t>
                      </a:r>
                      <a:endParaRPr lang="en-US" sz="3300" cap="none" spc="0">
                        <a:solidFill>
                          <a:schemeClr val="tx1"/>
                        </a:solidFill>
                        <a:effectLst/>
                        <a:latin typeface="Times New Roman"/>
                      </a:endParaRPr>
                    </a:p>
                  </a:txBody>
                  <a:tcPr marL="128483" marR="128483" marT="267671" marB="256964">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extLst>
                  <a:ext uri="{0D108BD9-81ED-4DB2-BD59-A6C34878D82A}">
                    <a16:rowId xmlns:a16="http://schemas.microsoft.com/office/drawing/2014/main" val="2539084217"/>
                  </a:ext>
                </a:extLst>
              </a:tr>
              <a:tr h="1064131">
                <a:tc>
                  <a:txBody>
                    <a:bodyPr/>
                    <a:lstStyle/>
                    <a:p>
                      <a:pPr algn="ctr" rtl="0" fontAlgn="t">
                        <a:spcBef>
                          <a:spcPts val="0"/>
                        </a:spcBef>
                        <a:spcAft>
                          <a:spcPts val="0"/>
                        </a:spcAft>
                      </a:pPr>
                      <a:r>
                        <a:rPr lang="en-US" sz="3300" b="0" i="0" u="none" strike="noStrike" cap="none" spc="0">
                          <a:solidFill>
                            <a:schemeClr val="tx1"/>
                          </a:solidFill>
                          <a:effectLst/>
                          <a:latin typeface="Times New Roman"/>
                        </a:rPr>
                        <a:t>Bashir Tawfig</a:t>
                      </a:r>
                      <a:endParaRPr lang="en-US" sz="3300" cap="none" spc="0">
                        <a:solidFill>
                          <a:schemeClr val="tx1"/>
                        </a:solidFill>
                        <a:effectLst/>
                        <a:latin typeface="Times New Roman"/>
                      </a:endParaRPr>
                    </a:p>
                  </a:txBody>
                  <a:tcPr marL="128483" marR="128483" marT="267671" marB="256964">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rtl="0" fontAlgn="t">
                        <a:spcBef>
                          <a:spcPts val="0"/>
                        </a:spcBef>
                        <a:spcAft>
                          <a:spcPts val="0"/>
                        </a:spcAft>
                      </a:pPr>
                      <a:r>
                        <a:rPr lang="en-US" sz="3300" b="0" i="0" u="none" strike="noStrike" cap="none" spc="0">
                          <a:solidFill>
                            <a:schemeClr val="tx1"/>
                          </a:solidFill>
                          <a:effectLst/>
                          <a:latin typeface="Times New Roman"/>
                        </a:rPr>
                        <a:t>1181102921</a:t>
                      </a:r>
                      <a:endParaRPr lang="en-US" sz="3300" cap="none" spc="0">
                        <a:solidFill>
                          <a:schemeClr val="tx1"/>
                        </a:solidFill>
                        <a:effectLst/>
                        <a:latin typeface="Times New Roman"/>
                      </a:endParaRPr>
                    </a:p>
                  </a:txBody>
                  <a:tcPr marL="128483" marR="128483" marT="267671" marB="256964">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91698089"/>
                  </a:ext>
                </a:extLst>
              </a:tr>
              <a:tr h="1567051">
                <a:tc>
                  <a:txBody>
                    <a:bodyPr/>
                    <a:lstStyle/>
                    <a:p>
                      <a:pPr algn="ctr" rtl="0" fontAlgn="t">
                        <a:spcBef>
                          <a:spcPts val="0"/>
                        </a:spcBef>
                        <a:spcAft>
                          <a:spcPts val="0"/>
                        </a:spcAft>
                      </a:pPr>
                      <a:r>
                        <a:rPr lang="en-US" sz="3300" b="0" i="0" u="none" strike="noStrike" cap="none" spc="0" err="1">
                          <a:solidFill>
                            <a:schemeClr val="tx1"/>
                          </a:solidFill>
                          <a:effectLst/>
                          <a:latin typeface="Times New Roman"/>
                        </a:rPr>
                        <a:t>Marawan</a:t>
                      </a:r>
                      <a:r>
                        <a:rPr lang="en-US" sz="3300" b="0" i="0" u="none" strike="noStrike" cap="none" spc="0">
                          <a:solidFill>
                            <a:schemeClr val="tx1"/>
                          </a:solidFill>
                          <a:effectLst/>
                          <a:latin typeface="Times New Roman"/>
                        </a:rPr>
                        <a:t> </a:t>
                      </a:r>
                      <a:r>
                        <a:rPr lang="en-US" sz="3300" b="0" i="0" u="none" strike="noStrike" cap="none" spc="0" err="1">
                          <a:solidFill>
                            <a:schemeClr val="tx1"/>
                          </a:solidFill>
                          <a:effectLst/>
                          <a:latin typeface="Times New Roman"/>
                        </a:rPr>
                        <a:t>Eldeib</a:t>
                      </a:r>
                      <a:endParaRPr lang="en-US" sz="3300" cap="none" spc="0" err="1">
                        <a:solidFill>
                          <a:schemeClr val="tx1"/>
                        </a:solidFill>
                        <a:effectLst/>
                        <a:latin typeface="Times New Roman"/>
                      </a:endParaRPr>
                    </a:p>
                  </a:txBody>
                  <a:tcPr marL="128483" marR="128483" marT="267671" marB="256964">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lgn="ctr" rtl="0" fontAlgn="t">
                        <a:spcBef>
                          <a:spcPts val="0"/>
                        </a:spcBef>
                        <a:spcAft>
                          <a:spcPts val="0"/>
                        </a:spcAft>
                      </a:pPr>
                      <a:r>
                        <a:rPr lang="en-US" sz="3300" b="0" i="0" u="none" strike="noStrike" cap="none" spc="0">
                          <a:solidFill>
                            <a:schemeClr val="tx1"/>
                          </a:solidFill>
                          <a:effectLst/>
                          <a:latin typeface="Times New Roman"/>
                        </a:rPr>
                        <a:t>1181102334 </a:t>
                      </a:r>
                      <a:endParaRPr lang="en-US" sz="3300" cap="none" spc="0">
                        <a:solidFill>
                          <a:schemeClr val="tx1"/>
                        </a:solidFill>
                        <a:effectLst/>
                        <a:latin typeface="Times New Roman"/>
                      </a:endParaRPr>
                    </a:p>
                  </a:txBody>
                  <a:tcPr marL="128483" marR="128483" marT="267671" marB="256964">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2331313920"/>
                  </a:ext>
                </a:extLst>
              </a:tr>
              <a:tr h="1064131">
                <a:tc>
                  <a:txBody>
                    <a:bodyPr/>
                    <a:lstStyle/>
                    <a:p>
                      <a:pPr algn="ctr" rtl="0" fontAlgn="t">
                        <a:spcBef>
                          <a:spcPts val="0"/>
                        </a:spcBef>
                        <a:spcAft>
                          <a:spcPts val="0"/>
                        </a:spcAft>
                      </a:pPr>
                      <a:r>
                        <a:rPr lang="en-US" sz="3300" b="0" i="0" u="none" strike="noStrike" cap="none" spc="0">
                          <a:solidFill>
                            <a:schemeClr val="tx1"/>
                          </a:solidFill>
                          <a:effectLst/>
                          <a:latin typeface="Times New Roman"/>
                        </a:rPr>
                        <a:t> Yousef Yasser</a:t>
                      </a:r>
                      <a:endParaRPr lang="en-US" sz="3300" cap="none" spc="0">
                        <a:solidFill>
                          <a:schemeClr val="tx1"/>
                        </a:solidFill>
                        <a:effectLst/>
                        <a:latin typeface="Times New Roman"/>
                      </a:endParaRPr>
                    </a:p>
                  </a:txBody>
                  <a:tcPr marL="128483" marR="128483" marT="267671" marB="256964">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lgn="ctr" rtl="0" fontAlgn="t">
                        <a:spcBef>
                          <a:spcPts val="0"/>
                        </a:spcBef>
                        <a:spcAft>
                          <a:spcPts val="0"/>
                        </a:spcAft>
                      </a:pPr>
                      <a:r>
                        <a:rPr lang="en-US" sz="3300" b="0" i="0" u="none" strike="noStrike" cap="none" spc="0">
                          <a:solidFill>
                            <a:schemeClr val="tx1"/>
                          </a:solidFill>
                          <a:effectLst/>
                          <a:latin typeface="Times New Roman"/>
                        </a:rPr>
                        <a:t>1171103943</a:t>
                      </a:r>
                      <a:endParaRPr lang="en-US" sz="3300" cap="none" spc="0">
                        <a:solidFill>
                          <a:schemeClr val="tx1"/>
                        </a:solidFill>
                        <a:effectLst/>
                        <a:latin typeface="Times New Roman"/>
                      </a:endParaRPr>
                    </a:p>
                  </a:txBody>
                  <a:tcPr marL="128483" marR="128483" marT="267671" marB="256964">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558615542"/>
                  </a:ext>
                </a:extLst>
              </a:tr>
            </a:tbl>
          </a:graphicData>
        </a:graphic>
      </p:graphicFrame>
    </p:spTree>
    <p:extLst>
      <p:ext uri="{BB962C8B-B14F-4D97-AF65-F5344CB8AC3E}">
        <p14:creationId xmlns:p14="http://schemas.microsoft.com/office/powerpoint/2010/main" val="3880986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215AD-FD39-57FF-0A92-9CC587D94A5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Recall Curve</a:t>
            </a:r>
          </a:p>
          <a:p>
            <a:endParaRPr lang="en-US" sz="66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573A785-734B-2FD5-953A-E4C298EC4ED3}"/>
              </a:ext>
            </a:extLst>
          </p:cNvPr>
          <p:cNvPicPr>
            <a:picLocks noGrp="1" noChangeAspect="1"/>
          </p:cNvPicPr>
          <p:nvPr>
            <p:ph idx="1"/>
          </p:nvPr>
        </p:nvPicPr>
        <p:blipFill>
          <a:blip r:embed="rId2"/>
          <a:stretch>
            <a:fillRect/>
          </a:stretch>
        </p:blipFill>
        <p:spPr>
          <a:xfrm>
            <a:off x="4654296" y="1079552"/>
            <a:ext cx="7214616" cy="4671463"/>
          </a:xfrm>
          <a:prstGeom prst="rect">
            <a:avLst/>
          </a:prstGeom>
        </p:spPr>
      </p:pic>
    </p:spTree>
    <p:extLst>
      <p:ext uri="{BB962C8B-B14F-4D97-AF65-F5344CB8AC3E}">
        <p14:creationId xmlns:p14="http://schemas.microsoft.com/office/powerpoint/2010/main" val="1803213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9C53B-2DB7-2289-B02A-AC629F08189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Precision Curve</a:t>
            </a:r>
          </a:p>
          <a:p>
            <a:endParaRPr lang="en-US" sz="66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C4EA846-22AE-14A6-27A0-93A9E655A262}"/>
              </a:ext>
            </a:extLst>
          </p:cNvPr>
          <p:cNvPicPr>
            <a:picLocks noGrp="1" noChangeAspect="1"/>
          </p:cNvPicPr>
          <p:nvPr>
            <p:ph idx="1"/>
          </p:nvPr>
        </p:nvPicPr>
        <p:blipFill>
          <a:blip r:embed="rId2"/>
          <a:stretch>
            <a:fillRect/>
          </a:stretch>
        </p:blipFill>
        <p:spPr>
          <a:xfrm>
            <a:off x="4654296" y="1079552"/>
            <a:ext cx="7214616" cy="4671463"/>
          </a:xfrm>
          <a:prstGeom prst="rect">
            <a:avLst/>
          </a:prstGeom>
        </p:spPr>
      </p:pic>
    </p:spTree>
    <p:extLst>
      <p:ext uri="{BB962C8B-B14F-4D97-AF65-F5344CB8AC3E}">
        <p14:creationId xmlns:p14="http://schemas.microsoft.com/office/powerpoint/2010/main" val="2720058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CD575-02E3-79E2-07B2-9C6F6960CD0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Precision-Recall Curve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graph&#10;&#10;Description automatically generated">
            <a:extLst>
              <a:ext uri="{FF2B5EF4-FFF2-40B4-BE49-F238E27FC236}">
                <a16:creationId xmlns:a16="http://schemas.microsoft.com/office/drawing/2014/main" id="{7F896075-AF1B-3FE6-5B05-248CE3A2E5A6}"/>
              </a:ext>
            </a:extLst>
          </p:cNvPr>
          <p:cNvPicPr>
            <a:picLocks noGrp="1" noChangeAspect="1"/>
          </p:cNvPicPr>
          <p:nvPr>
            <p:ph idx="1"/>
          </p:nvPr>
        </p:nvPicPr>
        <p:blipFill>
          <a:blip r:embed="rId2"/>
          <a:stretch>
            <a:fillRect/>
          </a:stretch>
        </p:blipFill>
        <p:spPr>
          <a:xfrm>
            <a:off x="4654296" y="1079552"/>
            <a:ext cx="7214616" cy="4671463"/>
          </a:xfrm>
          <a:prstGeom prst="rect">
            <a:avLst/>
          </a:prstGeom>
        </p:spPr>
      </p:pic>
    </p:spTree>
    <p:extLst>
      <p:ext uri="{BB962C8B-B14F-4D97-AF65-F5344CB8AC3E}">
        <p14:creationId xmlns:p14="http://schemas.microsoft.com/office/powerpoint/2010/main" val="4240695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34F3394-879A-35D1-11A0-B121B73C3FDE}"/>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151200A2-D087-6462-9DBD-3E8FBCDB2510}"/>
              </a:ext>
            </a:extLst>
          </p:cNvPr>
          <p:cNvSpPr>
            <a:spLocks noGrp="1"/>
          </p:cNvSpPr>
          <p:nvPr>
            <p:ph type="title"/>
          </p:nvPr>
        </p:nvSpPr>
        <p:spPr>
          <a:xfrm>
            <a:off x="841249" y="941832"/>
            <a:ext cx="10506456" cy="2057400"/>
          </a:xfrm>
        </p:spPr>
        <p:txBody>
          <a:bodyPr anchor="b">
            <a:normAutofit/>
          </a:bodyPr>
          <a:lstStyle/>
          <a:p>
            <a:r>
              <a:rPr lang="en-US" sz="5000" b="1">
                <a:solidFill>
                  <a:schemeClr val="bg1"/>
                </a:solidFill>
                <a:ea typeface="+mj-lt"/>
                <a:cs typeface="+mj-lt"/>
              </a:rPr>
              <a:t>CONCLUSION</a:t>
            </a:r>
            <a:endParaRPr lang="en-US" sz="5000">
              <a:solidFill>
                <a:schemeClr val="bg1"/>
              </a:solidFill>
            </a:endParaRP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690840-F27D-ECEF-9943-588B9A506A40}"/>
              </a:ext>
            </a:extLst>
          </p:cNvPr>
          <p:cNvSpPr>
            <a:spLocks noGrp="1"/>
          </p:cNvSpPr>
          <p:nvPr>
            <p:ph idx="1"/>
          </p:nvPr>
        </p:nvSpPr>
        <p:spPr>
          <a:xfrm>
            <a:off x="841248" y="3502152"/>
            <a:ext cx="10506456" cy="2670048"/>
          </a:xfrm>
        </p:spPr>
        <p:txBody>
          <a:bodyPr vert="horz" lIns="91440" tIns="45720" rIns="91440" bIns="45720" rtlCol="0">
            <a:normAutofit/>
          </a:bodyPr>
          <a:lstStyle/>
          <a:p>
            <a:pPr marL="0" indent="0">
              <a:buNone/>
            </a:pPr>
            <a:br>
              <a:rPr lang="en-US" sz="2000">
                <a:solidFill>
                  <a:schemeClr val="bg1"/>
                </a:solidFill>
                <a:latin typeface="Times New Roman"/>
              </a:rPr>
            </a:br>
            <a:r>
              <a:rPr lang="en-US" sz="2000">
                <a:solidFill>
                  <a:schemeClr val="bg1"/>
                </a:solidFill>
                <a:latin typeface="Times New Roman"/>
                <a:ea typeface="+mn-lt"/>
                <a:cs typeface="+mn-lt"/>
              </a:rPr>
              <a:t>This research successfully applied a Convolutional Neural Network (CNN) for image classification and retrieval, incorporating robust preprocessing and efficient feature extraction to achieve high accuracy across diverse image sets. The study not only confirmed the effectiveness of CNNs in complex image processing tasks but also demonstrated promising results in feature-based image retrieval. Looking forward, it suggests potential for the application of more advanced neural models and exploration in larger, varied datasets, setting a solid foundation for future advancements in image processing and retrieval systems.</a:t>
            </a:r>
          </a:p>
        </p:txBody>
      </p:sp>
    </p:spTree>
    <p:extLst>
      <p:ext uri="{BB962C8B-B14F-4D97-AF65-F5344CB8AC3E}">
        <p14:creationId xmlns:p14="http://schemas.microsoft.com/office/powerpoint/2010/main" val="1247657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hand writing on a glass board&#10;&#10;Description automatically generated">
            <a:extLst>
              <a:ext uri="{FF2B5EF4-FFF2-40B4-BE49-F238E27FC236}">
                <a16:creationId xmlns:a16="http://schemas.microsoft.com/office/drawing/2014/main" id="{553013E5-874B-03EC-F886-5CFFA378844F}"/>
              </a:ext>
            </a:extLst>
          </p:cNvPr>
          <p:cNvPicPr>
            <a:picLocks noChangeAspect="1"/>
          </p:cNvPicPr>
          <p:nvPr/>
        </p:nvPicPr>
        <p:blipFill rotWithShape="1">
          <a:blip r:embed="rId2"/>
          <a:srcRect t="28433" r="-1" b="5479"/>
          <a:stretch/>
        </p:blipFill>
        <p:spPr>
          <a:xfrm>
            <a:off x="20" y="10"/>
            <a:ext cx="12191980" cy="4558420"/>
          </a:xfrm>
          <a:prstGeom prst="rect">
            <a:avLst/>
          </a:prstGeom>
        </p:spPr>
      </p:pic>
      <p:grpSp>
        <p:nvGrpSpPr>
          <p:cNvPr id="41" name="Group 40">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36" name="Freeform: Shape 35">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39" name="Freeform: Shape 38">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5B7557B9-B630-AD0D-4D9F-4EC6E6AE6CD3}"/>
              </a:ext>
            </a:extLst>
          </p:cNvPr>
          <p:cNvSpPr>
            <a:spLocks noGrp="1"/>
          </p:cNvSpPr>
          <p:nvPr>
            <p:ph type="title"/>
          </p:nvPr>
        </p:nvSpPr>
        <p:spPr>
          <a:xfrm>
            <a:off x="804672" y="4551037"/>
            <a:ext cx="5021782" cy="1509931"/>
          </a:xfrm>
        </p:spPr>
        <p:txBody>
          <a:bodyPr>
            <a:normAutofit/>
          </a:bodyPr>
          <a:lstStyle/>
          <a:p>
            <a:r>
              <a:rPr lang="en-US" sz="3600" b="1">
                <a:solidFill>
                  <a:schemeClr val="tx2"/>
                </a:solidFill>
                <a:ea typeface="+mj-lt"/>
                <a:cs typeface="+mj-lt"/>
              </a:rPr>
              <a:t>INTRODUCTION</a:t>
            </a:r>
            <a:endParaRPr lang="en-US" sz="3600">
              <a:solidFill>
                <a:schemeClr val="tx2"/>
              </a:solidFill>
              <a:cs typeface="Calibri Light"/>
            </a:endParaRPr>
          </a:p>
        </p:txBody>
      </p:sp>
      <p:sp>
        <p:nvSpPr>
          <p:cNvPr id="8" name="Content Placeholder 7">
            <a:extLst>
              <a:ext uri="{FF2B5EF4-FFF2-40B4-BE49-F238E27FC236}">
                <a16:creationId xmlns:a16="http://schemas.microsoft.com/office/drawing/2014/main" id="{4073E8C7-F405-EA45-3544-B5AD41E8FC24}"/>
              </a:ext>
            </a:extLst>
          </p:cNvPr>
          <p:cNvSpPr>
            <a:spLocks noGrp="1"/>
          </p:cNvSpPr>
          <p:nvPr>
            <p:ph idx="1"/>
          </p:nvPr>
        </p:nvSpPr>
        <p:spPr>
          <a:xfrm>
            <a:off x="6470247" y="4551037"/>
            <a:ext cx="4926411" cy="1509935"/>
          </a:xfrm>
        </p:spPr>
        <p:txBody>
          <a:bodyPr anchor="ctr">
            <a:normAutofit/>
          </a:bodyPr>
          <a:lstStyle/>
          <a:p>
            <a:pPr marL="0" indent="0" algn="just">
              <a:buNone/>
            </a:pPr>
            <a:r>
              <a:rPr lang="en-US" sz="1700">
                <a:solidFill>
                  <a:schemeClr val="tx2"/>
                </a:solidFill>
                <a:ea typeface="+mn-lt"/>
                <a:cs typeface="+mn-lt"/>
              </a:rPr>
              <a:t>In digital transformation, image processing is vital. Our Assignment presents a robust CNN-based system for effective image classification, addressing noise and variability challenges. We detail methodology, setup, and performance evaluation, offering insights into potential applications.</a:t>
            </a:r>
            <a:endParaRPr lang="en-US" sz="1700">
              <a:solidFill>
                <a:schemeClr val="tx2"/>
              </a:solidFill>
            </a:endParaRPr>
          </a:p>
        </p:txBody>
      </p:sp>
    </p:spTree>
    <p:extLst>
      <p:ext uri="{BB962C8B-B14F-4D97-AF65-F5344CB8AC3E}">
        <p14:creationId xmlns:p14="http://schemas.microsoft.com/office/powerpoint/2010/main" val="2943125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4724D-81C1-65B0-DEF1-E1392DE6CD61}"/>
              </a:ext>
            </a:extLst>
          </p:cNvPr>
          <p:cNvSpPr>
            <a:spLocks noGrp="1"/>
          </p:cNvSpPr>
          <p:nvPr>
            <p:ph type="title"/>
          </p:nvPr>
        </p:nvSpPr>
        <p:spPr>
          <a:xfrm>
            <a:off x="793662" y="386930"/>
            <a:ext cx="10066122" cy="1298448"/>
          </a:xfrm>
        </p:spPr>
        <p:txBody>
          <a:bodyPr anchor="b">
            <a:normAutofit/>
          </a:bodyPr>
          <a:lstStyle/>
          <a:p>
            <a:r>
              <a:rPr lang="en-US" sz="4800" b="1">
                <a:ea typeface="+mj-lt"/>
                <a:cs typeface="+mj-lt"/>
              </a:rPr>
              <a:t>METHODOLOGY</a:t>
            </a:r>
            <a:endParaRPr lang="en-US" sz="4800"/>
          </a:p>
        </p:txBody>
      </p:sp>
      <p:sp>
        <p:nvSpPr>
          <p:cNvPr id="38" name="Rectangle 3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0DEC4-E9AD-3C63-71CA-71B89243D948}"/>
              </a:ext>
            </a:extLst>
          </p:cNvPr>
          <p:cNvSpPr>
            <a:spLocks noGrp="1"/>
          </p:cNvSpPr>
          <p:nvPr>
            <p:ph idx="1"/>
          </p:nvPr>
        </p:nvSpPr>
        <p:spPr>
          <a:xfrm>
            <a:off x="793660" y="2599509"/>
            <a:ext cx="4160725" cy="3598989"/>
          </a:xfrm>
        </p:spPr>
        <p:txBody>
          <a:bodyPr vert="horz" lIns="91440" tIns="45720" rIns="91440" bIns="45720" rtlCol="0" anchor="ctr">
            <a:normAutofit/>
          </a:bodyPr>
          <a:lstStyle/>
          <a:p>
            <a:pPr>
              <a:buNone/>
            </a:pPr>
            <a:r>
              <a:rPr lang="en-US" sz="2000" b="1">
                <a:ea typeface="+mn-lt"/>
                <a:cs typeface="+mn-lt"/>
              </a:rPr>
              <a:t>Image Preprocessing</a:t>
            </a:r>
            <a:endParaRPr lang="en-US" sz="2000"/>
          </a:p>
          <a:p>
            <a:r>
              <a:rPr lang="en-US" sz="2000">
                <a:ea typeface="+mn-lt"/>
                <a:cs typeface="+mn-lt"/>
              </a:rPr>
              <a:t>Noise Removal: Morphological operations with 3x3 kernel</a:t>
            </a:r>
            <a:endParaRPr lang="en-US" sz="2000">
              <a:cs typeface="Calibri" panose="020F0502020204030204"/>
            </a:endParaRPr>
          </a:p>
          <a:p>
            <a:r>
              <a:rPr lang="en-US" sz="2000">
                <a:ea typeface="+mn-lt"/>
                <a:cs typeface="+mn-lt"/>
              </a:rPr>
              <a:t>Hole Filling: Preserving structural integrity within images</a:t>
            </a:r>
            <a:endParaRPr lang="en-US" sz="2000"/>
          </a:p>
          <a:p>
            <a:r>
              <a:rPr lang="en-US" sz="2000">
                <a:ea typeface="+mn-lt"/>
                <a:cs typeface="+mn-lt"/>
              </a:rPr>
              <a:t>Gaussian Boundary Smoothing: 5x5 kernel for edge refinement</a:t>
            </a:r>
            <a:endParaRPr lang="en-US" sz="2000"/>
          </a:p>
          <a:p>
            <a:r>
              <a:rPr lang="en-US" sz="2000">
                <a:ea typeface="+mn-lt"/>
                <a:cs typeface="+mn-lt"/>
              </a:rPr>
              <a:t>Normalization: Standardizing image sizes for uniform processing</a:t>
            </a:r>
            <a:endParaRPr lang="en-US" sz="2000"/>
          </a:p>
          <a:p>
            <a:pPr marL="0" indent="0">
              <a:buNone/>
            </a:pPr>
            <a:endParaRPr lang="en-US" sz="2000">
              <a:cs typeface="Calibri" panose="020F0502020204030204"/>
            </a:endParaRPr>
          </a:p>
        </p:txBody>
      </p:sp>
      <p:pic>
        <p:nvPicPr>
          <p:cNvPr id="5" name="Picture 4">
            <a:extLst>
              <a:ext uri="{FF2B5EF4-FFF2-40B4-BE49-F238E27FC236}">
                <a16:creationId xmlns:a16="http://schemas.microsoft.com/office/drawing/2014/main" id="{99EB7BF1-059C-953D-F06D-B04930DAE443}"/>
              </a:ext>
            </a:extLst>
          </p:cNvPr>
          <p:cNvPicPr>
            <a:picLocks noChangeAspect="1"/>
          </p:cNvPicPr>
          <p:nvPr/>
        </p:nvPicPr>
        <p:blipFill rotWithShape="1">
          <a:blip r:embed="rId3"/>
          <a:srcRect t="2380" r="-4" b="7686"/>
          <a:stretch/>
        </p:blipFill>
        <p:spPr>
          <a:xfrm>
            <a:off x="5418759" y="2559047"/>
            <a:ext cx="2741805" cy="3639451"/>
          </a:xfrm>
          <a:prstGeom prst="rect">
            <a:avLst/>
          </a:prstGeom>
        </p:spPr>
      </p:pic>
      <p:pic>
        <p:nvPicPr>
          <p:cNvPr id="4" name="Picture 3">
            <a:extLst>
              <a:ext uri="{FF2B5EF4-FFF2-40B4-BE49-F238E27FC236}">
                <a16:creationId xmlns:a16="http://schemas.microsoft.com/office/drawing/2014/main" id="{A952B615-F924-1953-125A-3D9516447325}"/>
              </a:ext>
            </a:extLst>
          </p:cNvPr>
          <p:cNvPicPr>
            <a:picLocks noChangeAspect="1"/>
          </p:cNvPicPr>
          <p:nvPr/>
        </p:nvPicPr>
        <p:blipFill rotWithShape="1">
          <a:blip r:embed="rId4"/>
          <a:srcRect t="3322" r="-1" b="6806"/>
          <a:stretch/>
        </p:blipFill>
        <p:spPr>
          <a:xfrm>
            <a:off x="8412616" y="2559047"/>
            <a:ext cx="2743620" cy="3639451"/>
          </a:xfrm>
          <a:prstGeom prst="rect">
            <a:avLst/>
          </a:prstGeom>
        </p:spPr>
      </p:pic>
      <p:sp>
        <p:nvSpPr>
          <p:cNvPr id="42" name="Rectangle 4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165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2" name="Rectangle 37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C4DE7-A199-F705-C591-CDA171279DA3}"/>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a:latin typeface="Calibri"/>
                <a:cs typeface="Calibri"/>
              </a:rPr>
              <a:t>Feature Extraction Using CNNs</a:t>
            </a:r>
            <a:endParaRPr lang="en-US" sz="3400">
              <a:ea typeface="+mj-ea"/>
              <a:cs typeface="+mj-cs"/>
            </a:endParaRPr>
          </a:p>
        </p:txBody>
      </p:sp>
      <p:sp>
        <p:nvSpPr>
          <p:cNvPr id="37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Content Placeholder 336">
            <a:extLst>
              <a:ext uri="{FF2B5EF4-FFF2-40B4-BE49-F238E27FC236}">
                <a16:creationId xmlns:a16="http://schemas.microsoft.com/office/drawing/2014/main" id="{300F7456-1762-3D0D-40D4-B9418862F406}"/>
              </a:ext>
            </a:extLst>
          </p:cNvPr>
          <p:cNvSpPr>
            <a:spLocks noGrp="1"/>
          </p:cNvSpPr>
          <p:nvPr>
            <p:ph idx="1"/>
          </p:nvPr>
        </p:nvSpPr>
        <p:spPr>
          <a:xfrm>
            <a:off x="4654295" y="502920"/>
            <a:ext cx="6894576" cy="1463040"/>
          </a:xfrm>
        </p:spPr>
        <p:txBody>
          <a:bodyPr vert="horz" lIns="91440" tIns="45720" rIns="91440" bIns="45720" rtlCol="0" anchor="ctr">
            <a:normAutofit/>
          </a:bodyPr>
          <a:lstStyle/>
          <a:p>
            <a:pPr lvl="1">
              <a:spcBef>
                <a:spcPts val="0"/>
              </a:spcBef>
              <a:spcAft>
                <a:spcPts val="600"/>
              </a:spcAft>
            </a:pPr>
            <a:r>
              <a:rPr lang="en-US" sz="1700">
                <a:cs typeface="Calibri"/>
              </a:rPr>
              <a:t>Convolutional Layers: Capturing features (edges, textures, patterns)</a:t>
            </a:r>
          </a:p>
          <a:p>
            <a:pPr lvl="1">
              <a:spcBef>
                <a:spcPts val="0"/>
              </a:spcBef>
              <a:spcAft>
                <a:spcPts val="600"/>
              </a:spcAft>
            </a:pPr>
            <a:r>
              <a:rPr lang="en-US" sz="1700">
                <a:cs typeface="Calibri"/>
              </a:rPr>
              <a:t>Pooling Layers: Reducing spatial dimensions, preventing overfitting</a:t>
            </a:r>
          </a:p>
          <a:p>
            <a:pPr lvl="1">
              <a:spcBef>
                <a:spcPts val="0"/>
              </a:spcBef>
              <a:spcAft>
                <a:spcPts val="600"/>
              </a:spcAft>
            </a:pPr>
            <a:r>
              <a:rPr lang="en-US" sz="1700">
                <a:cs typeface="Calibri"/>
              </a:rPr>
              <a:t>Fully Connected Layers: Interpreting extracted features</a:t>
            </a:r>
          </a:p>
          <a:p>
            <a:pPr lvl="1">
              <a:spcBef>
                <a:spcPts val="0"/>
              </a:spcBef>
              <a:spcAft>
                <a:spcPts val="600"/>
              </a:spcAft>
            </a:pPr>
            <a:r>
              <a:rPr lang="en-US" sz="1700">
                <a:cs typeface="Calibri"/>
              </a:rPr>
              <a:t>Output Layer: Softmax activation for probabilistic class distribution</a:t>
            </a:r>
          </a:p>
          <a:p>
            <a:pPr lvl="1">
              <a:spcBef>
                <a:spcPts val="0"/>
              </a:spcBef>
              <a:spcAft>
                <a:spcPts val="600"/>
              </a:spcAft>
            </a:pPr>
            <a:endParaRPr lang="en-US" sz="1700">
              <a:cs typeface="Calibri"/>
            </a:endParaRPr>
          </a:p>
        </p:txBody>
      </p:sp>
      <p:pic>
        <p:nvPicPr>
          <p:cNvPr id="4" name="Picture 3" descr="How to use CNN for feature extraction of images - Quora">
            <a:extLst>
              <a:ext uri="{FF2B5EF4-FFF2-40B4-BE49-F238E27FC236}">
                <a16:creationId xmlns:a16="http://schemas.microsoft.com/office/drawing/2014/main" id="{CBFC178A-A4C9-07E8-53EB-724F9EF76A6A}"/>
              </a:ext>
            </a:extLst>
          </p:cNvPr>
          <p:cNvPicPr>
            <a:picLocks noChangeAspect="1"/>
          </p:cNvPicPr>
          <p:nvPr/>
        </p:nvPicPr>
        <p:blipFill rotWithShape="1">
          <a:blip r:embed="rId3"/>
          <a:srcRect r="144" b="1"/>
          <a:stretch/>
        </p:blipFill>
        <p:spPr>
          <a:xfrm>
            <a:off x="630936" y="2439239"/>
            <a:ext cx="10917936" cy="3662746"/>
          </a:xfrm>
          <a:prstGeom prst="rect">
            <a:avLst/>
          </a:prstGeom>
        </p:spPr>
      </p:pic>
    </p:spTree>
    <p:extLst>
      <p:ext uri="{BB962C8B-B14F-4D97-AF65-F5344CB8AC3E}">
        <p14:creationId xmlns:p14="http://schemas.microsoft.com/office/powerpoint/2010/main" val="3560981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25E6E-3342-3D8A-7626-70FC5E6361EF}"/>
              </a:ext>
            </a:extLst>
          </p:cNvPr>
          <p:cNvSpPr>
            <a:spLocks noGrp="1"/>
          </p:cNvSpPr>
          <p:nvPr>
            <p:ph type="title"/>
          </p:nvPr>
        </p:nvSpPr>
        <p:spPr>
          <a:xfrm>
            <a:off x="645064" y="525982"/>
            <a:ext cx="4282983" cy="1200361"/>
          </a:xfrm>
        </p:spPr>
        <p:txBody>
          <a:bodyPr anchor="b">
            <a:normAutofit/>
          </a:bodyPr>
          <a:lstStyle/>
          <a:p>
            <a:r>
              <a:rPr lang="en-US" sz="3600" b="1">
                <a:latin typeface="Calibri"/>
                <a:ea typeface="+mj-lt"/>
                <a:cs typeface="Calibri"/>
              </a:rPr>
              <a:t>Graphical User Interface (GUI)</a:t>
            </a:r>
            <a:endParaRPr lang="en-US" sz="3600"/>
          </a:p>
        </p:txBody>
      </p:sp>
      <p:sp>
        <p:nvSpPr>
          <p:cNvPr id="47" name="Rectangle 4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2AEA7-8F02-9648-A21D-0E8F0C244753}"/>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endParaRPr lang="en-US" sz="1800" b="1">
              <a:ea typeface="Calibri" panose="020F0502020204030204"/>
              <a:cs typeface="Calibri" panose="020F0502020204030204"/>
            </a:endParaRPr>
          </a:p>
          <a:p>
            <a:pPr marL="342900" indent="-342900"/>
            <a:r>
              <a:rPr lang="en-US" sz="1800">
                <a:ea typeface="+mn-lt"/>
                <a:cs typeface="+mn-lt"/>
              </a:rPr>
              <a:t>User-friendly interface with "Ipywidgets" library</a:t>
            </a:r>
          </a:p>
          <a:p>
            <a:r>
              <a:rPr lang="en-US" sz="1800">
                <a:ea typeface="+mn-lt"/>
                <a:cs typeface="+mn-lt"/>
              </a:rPr>
              <a:t>Facilitates image selection and upload</a:t>
            </a:r>
            <a:endParaRPr lang="en-US" sz="1800"/>
          </a:p>
          <a:p>
            <a:r>
              <a:rPr lang="en-US" sz="1800">
                <a:ea typeface="+mn-lt"/>
                <a:cs typeface="+mn-lt"/>
              </a:rPr>
              <a:t>Displays retrieval results, enhancing user interaction</a:t>
            </a:r>
            <a:br>
              <a:rPr lang="en-US" sz="1800"/>
            </a:br>
            <a:br>
              <a:rPr lang="en-US" sz="1800"/>
            </a:br>
            <a:endParaRPr lang="en-US" sz="1800">
              <a:ea typeface="Calibri" panose="020F0502020204030204"/>
              <a:cs typeface="Calibri" panose="020F0502020204030204"/>
            </a:endParaRPr>
          </a:p>
        </p:txBody>
      </p:sp>
      <p:sp>
        <p:nvSpPr>
          <p:cNvPr id="49" name="Rectangle 4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C8FBCC91-0581-0D77-20FF-549B10DFB1BE}"/>
              </a:ext>
            </a:extLst>
          </p:cNvPr>
          <p:cNvPicPr>
            <a:picLocks noChangeAspect="1"/>
          </p:cNvPicPr>
          <p:nvPr/>
        </p:nvPicPr>
        <p:blipFill>
          <a:blip r:embed="rId2"/>
          <a:stretch>
            <a:fillRect/>
          </a:stretch>
        </p:blipFill>
        <p:spPr>
          <a:xfrm>
            <a:off x="7291022" y="650494"/>
            <a:ext cx="3021450" cy="5324142"/>
          </a:xfrm>
          <a:prstGeom prst="rect">
            <a:avLst/>
          </a:prstGeom>
        </p:spPr>
      </p:pic>
    </p:spTree>
    <p:extLst>
      <p:ext uri="{BB962C8B-B14F-4D97-AF65-F5344CB8AC3E}">
        <p14:creationId xmlns:p14="http://schemas.microsoft.com/office/powerpoint/2010/main" val="1341490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FCDA63-538C-4FB3-911D-7DF75B59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0F36B17-8009-453B-9C49-36A9D6F9D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765387 w 12192000"/>
              <a:gd name="connsiteY0" fmla="*/ 552984 h 6858000"/>
              <a:gd name="connsiteX1" fmla="*/ 5743549 w 12192000"/>
              <a:gd name="connsiteY1" fmla="*/ 567982 h 6858000"/>
              <a:gd name="connsiteX2" fmla="*/ 5865186 w 12192000"/>
              <a:gd name="connsiteY2" fmla="*/ 624212 h 6858000"/>
              <a:gd name="connsiteX3" fmla="*/ 5674970 w 12192000"/>
              <a:gd name="connsiteY3" fmla="*/ 594618 h 6858000"/>
              <a:gd name="connsiteX4" fmla="*/ 5671722 w 12192000"/>
              <a:gd name="connsiteY4" fmla="*/ 613739 h 6858000"/>
              <a:gd name="connsiteX5" fmla="*/ 5887746 w 12192000"/>
              <a:gd name="connsiteY5" fmla="*/ 686133 h 6858000"/>
              <a:gd name="connsiteX6" fmla="*/ 5868434 w 12192000"/>
              <a:gd name="connsiteY6" fmla="*/ 697289 h 6858000"/>
              <a:gd name="connsiteX7" fmla="*/ 5753657 w 12192000"/>
              <a:gd name="connsiteY7" fmla="*/ 669287 h 6858000"/>
              <a:gd name="connsiteX8" fmla="*/ 5730555 w 12192000"/>
              <a:gd name="connsiteY8" fmla="*/ 676572 h 6858000"/>
              <a:gd name="connsiteX9" fmla="*/ 5741924 w 12192000"/>
              <a:gd name="connsiteY9" fmla="*/ 710491 h 6858000"/>
              <a:gd name="connsiteX10" fmla="*/ 5791735 w 12192000"/>
              <a:gd name="connsiteY10" fmla="*/ 723695 h 6858000"/>
              <a:gd name="connsiteX11" fmla="*/ 5869339 w 12192000"/>
              <a:gd name="connsiteY11" fmla="*/ 803376 h 6858000"/>
              <a:gd name="connsiteX12" fmla="*/ 5751851 w 12192000"/>
              <a:gd name="connsiteY12" fmla="*/ 793813 h 6858000"/>
              <a:gd name="connsiteX13" fmla="*/ 5731096 w 12192000"/>
              <a:gd name="connsiteY13" fmla="*/ 813164 h 6858000"/>
              <a:gd name="connsiteX14" fmla="*/ 5723155 w 12192000"/>
              <a:gd name="connsiteY14" fmla="*/ 838206 h 6858000"/>
              <a:gd name="connsiteX15" fmla="*/ 5677677 w 12192000"/>
              <a:gd name="connsiteY15" fmla="*/ 858922 h 6858000"/>
              <a:gd name="connsiteX16" fmla="*/ 5749146 w 12192000"/>
              <a:gd name="connsiteY16" fmla="*/ 882143 h 6858000"/>
              <a:gd name="connsiteX17" fmla="*/ 5672804 w 12192000"/>
              <a:gd name="connsiteY17" fmla="*/ 882143 h 6858000"/>
              <a:gd name="connsiteX18" fmla="*/ 5626987 w 12192000"/>
              <a:gd name="connsiteY18" fmla="*/ 862565 h 6858000"/>
              <a:gd name="connsiteX19" fmla="*/ 5611575 w 12192000"/>
              <a:gd name="connsiteY19" fmla="*/ 860624 h 6858000"/>
              <a:gd name="connsiteX20" fmla="*/ 5629275 w 12192000"/>
              <a:gd name="connsiteY20" fmla="*/ 904875 h 6858000"/>
              <a:gd name="connsiteX21" fmla="*/ 5648325 w 12192000"/>
              <a:gd name="connsiteY21" fmla="*/ 981075 h 6858000"/>
              <a:gd name="connsiteX22" fmla="*/ 5646577 w 12192000"/>
              <a:gd name="connsiteY22" fmla="*/ 1001285 h 6858000"/>
              <a:gd name="connsiteX23" fmla="*/ 5653179 w 12192000"/>
              <a:gd name="connsiteY23" fmla="*/ 1004447 h 6858000"/>
              <a:gd name="connsiteX24" fmla="*/ 5710342 w 12192000"/>
              <a:gd name="connsiteY24" fmla="*/ 1041501 h 6858000"/>
              <a:gd name="connsiteX25" fmla="*/ 5685076 w 12192000"/>
              <a:gd name="connsiteY25" fmla="*/ 1084982 h 6858000"/>
              <a:gd name="connsiteX26" fmla="*/ 5788666 w 12192000"/>
              <a:gd name="connsiteY26" fmla="*/ 1132334 h 6858000"/>
              <a:gd name="connsiteX27" fmla="*/ 5814113 w 12192000"/>
              <a:gd name="connsiteY27" fmla="*/ 1179230 h 6858000"/>
              <a:gd name="connsiteX28" fmla="*/ 5782171 w 12192000"/>
              <a:gd name="connsiteY28" fmla="*/ 1175133 h 6858000"/>
              <a:gd name="connsiteX29" fmla="*/ 5754739 w 12192000"/>
              <a:gd name="connsiteY29" fmla="*/ 1184011 h 6858000"/>
              <a:gd name="connsiteX30" fmla="*/ 5766109 w 12192000"/>
              <a:gd name="connsiteY30" fmla="*/ 1243656 h 6858000"/>
              <a:gd name="connsiteX31" fmla="*/ 5912470 w 12192000"/>
              <a:gd name="connsiteY31" fmla="*/ 1320604 h 6858000"/>
              <a:gd name="connsiteX32" fmla="*/ 5925644 w 12192000"/>
              <a:gd name="connsiteY32" fmla="*/ 1345645 h 6858000"/>
              <a:gd name="connsiteX33" fmla="*/ 5908138 w 12192000"/>
              <a:gd name="connsiteY33" fmla="*/ 1363402 h 6858000"/>
              <a:gd name="connsiteX34" fmla="*/ 5860855 w 12192000"/>
              <a:gd name="connsiteY34" fmla="*/ 1372508 h 6858000"/>
              <a:gd name="connsiteX35" fmla="*/ 5927087 w 12192000"/>
              <a:gd name="connsiteY35" fmla="*/ 1457878 h 6858000"/>
              <a:gd name="connsiteX36" fmla="*/ 5951271 w 12192000"/>
              <a:gd name="connsiteY36" fmla="*/ 1481553 h 6858000"/>
              <a:gd name="connsiteX37" fmla="*/ 5992599 w 12192000"/>
              <a:gd name="connsiteY37" fmla="*/ 1518207 h 6858000"/>
              <a:gd name="connsiteX38" fmla="*/ 5993321 w 12192000"/>
              <a:gd name="connsiteY38" fmla="*/ 1529362 h 6858000"/>
              <a:gd name="connsiteX39" fmla="*/ 5937015 w 12192000"/>
              <a:gd name="connsiteY39" fmla="*/ 1568746 h 6858000"/>
              <a:gd name="connsiteX40" fmla="*/ 5835410 w 12192000"/>
              <a:gd name="connsiteY40" fmla="*/ 1558045 h 6858000"/>
              <a:gd name="connsiteX41" fmla="*/ 5985561 w 12192000"/>
              <a:gd name="connsiteY41" fmla="*/ 1616780 h 6858000"/>
              <a:gd name="connsiteX42" fmla="*/ 5499552 w 12192000"/>
              <a:gd name="connsiteY42" fmla="*/ 1476774 h 6858000"/>
              <a:gd name="connsiteX43" fmla="*/ 5530593 w 12192000"/>
              <a:gd name="connsiteY43" fmla="*/ 1513425 h 6858000"/>
              <a:gd name="connsiteX44" fmla="*/ 5700597 w 12192000"/>
              <a:gd name="connsiteY44" fmla="*/ 1609949 h 6858000"/>
              <a:gd name="connsiteX45" fmla="*/ 5748782 w 12192000"/>
              <a:gd name="connsiteY45" fmla="*/ 1670507 h 6858000"/>
              <a:gd name="connsiteX46" fmla="*/ 5799315 w 12192000"/>
              <a:gd name="connsiteY46" fmla="*/ 1703970 h 6858000"/>
              <a:gd name="connsiteX47" fmla="*/ 5870240 w 12192000"/>
              <a:gd name="connsiteY47" fmla="*/ 1703289 h 6858000"/>
              <a:gd name="connsiteX48" fmla="*/ 5920591 w 12192000"/>
              <a:gd name="connsiteY48" fmla="*/ 1754738 h 6858000"/>
              <a:gd name="connsiteX49" fmla="*/ 5868074 w 12192000"/>
              <a:gd name="connsiteY49" fmla="*/ 1765665 h 6858000"/>
              <a:gd name="connsiteX50" fmla="*/ 5806533 w 12192000"/>
              <a:gd name="connsiteY50" fmla="*/ 1757242 h 6858000"/>
              <a:gd name="connsiteX51" fmla="*/ 5673706 w 12192000"/>
              <a:gd name="connsiteY51" fmla="*/ 1759972 h 6858000"/>
              <a:gd name="connsiteX52" fmla="*/ 5597548 w 12192000"/>
              <a:gd name="connsiteY52" fmla="*/ 1769990 h 6858000"/>
              <a:gd name="connsiteX53" fmla="*/ 5422491 w 12192000"/>
              <a:gd name="connsiteY53" fmla="*/ 1752916 h 6858000"/>
              <a:gd name="connsiteX54" fmla="*/ 5432778 w 12192000"/>
              <a:gd name="connsiteY54" fmla="*/ 1796626 h 6858000"/>
              <a:gd name="connsiteX55" fmla="*/ 5426281 w 12192000"/>
              <a:gd name="connsiteY55" fmla="*/ 1834644 h 6858000"/>
              <a:gd name="connsiteX56" fmla="*/ 5423754 w 12192000"/>
              <a:gd name="connsiteY56" fmla="*/ 1917282 h 6858000"/>
              <a:gd name="connsiteX57" fmla="*/ 5425378 w 12192000"/>
              <a:gd name="connsiteY57" fmla="*/ 1930714 h 6858000"/>
              <a:gd name="connsiteX58" fmla="*/ 5386217 w 12192000"/>
              <a:gd name="connsiteY58" fmla="*/ 1939365 h 6858000"/>
              <a:gd name="connsiteX59" fmla="*/ 5619566 w 12192000"/>
              <a:gd name="connsiteY59" fmla="*/ 2111243 h 6858000"/>
              <a:gd name="connsiteX60" fmla="*/ 5463640 w 12192000"/>
              <a:gd name="connsiteY60" fmla="*/ 2067533 h 6858000"/>
              <a:gd name="connsiteX61" fmla="*/ 5442523 w 12192000"/>
              <a:gd name="connsiteY61" fmla="*/ 2139700 h 6858000"/>
              <a:gd name="connsiteX62" fmla="*/ 5515794 w 12192000"/>
              <a:gd name="connsiteY62" fmla="*/ 2203898 h 6858000"/>
              <a:gd name="connsiteX63" fmla="*/ 5542865 w 12192000"/>
              <a:gd name="connsiteY63" fmla="*/ 2330929 h 6858000"/>
              <a:gd name="connsiteX64" fmla="*/ 5529691 w 12192000"/>
              <a:gd name="connsiteY64" fmla="*/ 2447031 h 6858000"/>
              <a:gd name="connsiteX65" fmla="*/ 5498289 w 12192000"/>
              <a:gd name="connsiteY65" fmla="*/ 2483910 h 6858000"/>
              <a:gd name="connsiteX66" fmla="*/ 5452810 w 12192000"/>
              <a:gd name="connsiteY66" fmla="*/ 2550157 h 6858000"/>
              <a:gd name="connsiteX67" fmla="*/ 5424658 w 12192000"/>
              <a:gd name="connsiteY67" fmla="*/ 2591135 h 6858000"/>
              <a:gd name="connsiteX68" fmla="*/ 5326841 w 12192000"/>
              <a:gd name="connsiteY68" fmla="*/ 2575200 h 6858000"/>
              <a:gd name="connsiteX69" fmla="*/ 5457322 w 12192000"/>
              <a:gd name="connsiteY69" fmla="*/ 2679238 h 6858000"/>
              <a:gd name="connsiteX70" fmla="*/ 5351566 w 12192000"/>
              <a:gd name="connsiteY70" fmla="*/ 2666261 h 6858000"/>
              <a:gd name="connsiteX71" fmla="*/ 5317096 w 12192000"/>
              <a:gd name="connsiteY71" fmla="*/ 2673546 h 6858000"/>
              <a:gd name="connsiteX72" fmla="*/ 5336768 w 12192000"/>
              <a:gd name="connsiteY72" fmla="*/ 2707238 h 6858000"/>
              <a:gd name="connsiteX73" fmla="*/ 5414369 w 12192000"/>
              <a:gd name="connsiteY73" fmla="*/ 2764378 h 6858000"/>
              <a:gd name="connsiteX74" fmla="*/ 5574268 w 12192000"/>
              <a:gd name="connsiteY74" fmla="*/ 2919184 h 6858000"/>
              <a:gd name="connsiteX75" fmla="*/ 5419422 w 12192000"/>
              <a:gd name="connsiteY75" fmla="*/ 2848157 h 6858000"/>
              <a:gd name="connsiteX76" fmla="*/ 5582568 w 12192000"/>
              <a:gd name="connsiteY76" fmla="*/ 3007285 h 6858000"/>
              <a:gd name="connsiteX77" fmla="*/ 5618844 w 12192000"/>
              <a:gd name="connsiteY77" fmla="*/ 3060100 h 6858000"/>
              <a:gd name="connsiteX78" fmla="*/ 5692115 w 12192000"/>
              <a:gd name="connsiteY78" fmla="*/ 3191228 h 6858000"/>
              <a:gd name="connsiteX79" fmla="*/ 5688506 w 12192000"/>
              <a:gd name="connsiteY79" fmla="*/ 3206025 h 6858000"/>
              <a:gd name="connsiteX80" fmla="*/ 5603864 w 12192000"/>
              <a:gd name="connsiteY80" fmla="*/ 3184854 h 6858000"/>
              <a:gd name="connsiteX81" fmla="*/ 5713591 w 12192000"/>
              <a:gd name="connsiteY81" fmla="*/ 3295040 h 6858000"/>
              <a:gd name="connsiteX82" fmla="*/ 5826927 w 12192000"/>
              <a:gd name="connsiteY82" fmla="*/ 3379724 h 6858000"/>
              <a:gd name="connsiteX83" fmla="*/ 5746436 w 12192000"/>
              <a:gd name="connsiteY83" fmla="*/ 3366750 h 6858000"/>
              <a:gd name="connsiteX84" fmla="*/ 5635807 w 12192000"/>
              <a:gd name="connsiteY84" fmla="*/ 3318259 h 6858000"/>
              <a:gd name="connsiteX85" fmla="*/ 5597367 w 12192000"/>
              <a:gd name="connsiteY85" fmla="*/ 3336472 h 6858000"/>
              <a:gd name="connsiteX86" fmla="*/ 5702221 w 12192000"/>
              <a:gd name="connsiteY86" fmla="*/ 3416605 h 6858000"/>
              <a:gd name="connsiteX87" fmla="*/ 5762317 w 12192000"/>
              <a:gd name="connsiteY87" fmla="*/ 3453714 h 6858000"/>
              <a:gd name="connsiteX88" fmla="*/ 5786319 w 12192000"/>
              <a:gd name="connsiteY88" fmla="*/ 3482169 h 6858000"/>
              <a:gd name="connsiteX89" fmla="*/ 5854901 w 12192000"/>
              <a:gd name="connsiteY89" fmla="*/ 3583703 h 6858000"/>
              <a:gd name="connsiteX90" fmla="*/ 6056305 w 12192000"/>
              <a:gd name="connsiteY90" fmla="*/ 3694570 h 6858000"/>
              <a:gd name="connsiteX91" fmla="*/ 6244716 w 12192000"/>
              <a:gd name="connsiteY91" fmla="*/ 3832301 h 6858000"/>
              <a:gd name="connsiteX92" fmla="*/ 6391802 w 12192000"/>
              <a:gd name="connsiteY92" fmla="*/ 3918125 h 6858000"/>
              <a:gd name="connsiteX93" fmla="*/ 6763572 w 12192000"/>
              <a:gd name="connsiteY93" fmla="*/ 4028537 h 6858000"/>
              <a:gd name="connsiteX94" fmla="*/ 8173592 w 12192000"/>
              <a:gd name="connsiteY94" fmla="*/ 3279560 h 6858000"/>
              <a:gd name="connsiteX95" fmla="*/ 8191458 w 12192000"/>
              <a:gd name="connsiteY95" fmla="*/ 3257248 h 6858000"/>
              <a:gd name="connsiteX96" fmla="*/ 8259856 w 12192000"/>
              <a:gd name="connsiteY96" fmla="*/ 3173245 h 6858000"/>
              <a:gd name="connsiteX97" fmla="*/ 8317969 w 12192000"/>
              <a:gd name="connsiteY97" fmla="*/ 3097663 h 6858000"/>
              <a:gd name="connsiteX98" fmla="*/ 8287650 w 12192000"/>
              <a:gd name="connsiteY98" fmla="*/ 3072166 h 6858000"/>
              <a:gd name="connsiteX99" fmla="*/ 8328617 w 12192000"/>
              <a:gd name="connsiteY99" fmla="*/ 3000000 h 6858000"/>
              <a:gd name="connsiteX100" fmla="*/ 8458917 w 12192000"/>
              <a:gd name="connsiteY100" fmla="*/ 2777583 h 6858000"/>
              <a:gd name="connsiteX101" fmla="*/ 8516125 w 12192000"/>
              <a:gd name="connsiteY101" fmla="*/ 2728639 h 6858000"/>
              <a:gd name="connsiteX102" fmla="*/ 8585788 w 12192000"/>
              <a:gd name="connsiteY102" fmla="*/ 2605478 h 6858000"/>
              <a:gd name="connsiteX103" fmla="*/ 8595714 w 12192000"/>
              <a:gd name="connsiteY103" fmla="*/ 2577023 h 6858000"/>
              <a:gd name="connsiteX104" fmla="*/ 8581457 w 12192000"/>
              <a:gd name="connsiteY104" fmla="*/ 2540823 h 6858000"/>
              <a:gd name="connsiteX105" fmla="*/ 8570809 w 12192000"/>
              <a:gd name="connsiteY105" fmla="*/ 2504399 h 6858000"/>
              <a:gd name="connsiteX106" fmla="*/ 8584705 w 12192000"/>
              <a:gd name="connsiteY106" fmla="*/ 2493699 h 6858000"/>
              <a:gd name="connsiteX107" fmla="*/ 8674038 w 12192000"/>
              <a:gd name="connsiteY107" fmla="*/ 2475260 h 6858000"/>
              <a:gd name="connsiteX108" fmla="*/ 8622243 w 12192000"/>
              <a:gd name="connsiteY108" fmla="*/ 2406054 h 6858000"/>
              <a:gd name="connsiteX109" fmla="*/ 8530925 w 12192000"/>
              <a:gd name="connsiteY109" fmla="*/ 2302926 h 6858000"/>
              <a:gd name="connsiteX110" fmla="*/ 8489417 w 12192000"/>
              <a:gd name="connsiteY110" fmla="*/ 2229622 h 6858000"/>
              <a:gd name="connsiteX111" fmla="*/ 8484543 w 12192000"/>
              <a:gd name="connsiteY111" fmla="*/ 2164058 h 6858000"/>
              <a:gd name="connsiteX112" fmla="*/ 8402970 w 12192000"/>
              <a:gd name="connsiteY112" fmla="*/ 2125358 h 6858000"/>
              <a:gd name="connsiteX113" fmla="*/ 8479670 w 12192000"/>
              <a:gd name="connsiteY113" fmla="*/ 1986716 h 6858000"/>
              <a:gd name="connsiteX114" fmla="*/ 8487432 w 12192000"/>
              <a:gd name="connsiteY114" fmla="*/ 1958032 h 6858000"/>
              <a:gd name="connsiteX115" fmla="*/ 8441412 w 12192000"/>
              <a:gd name="connsiteY115" fmla="*/ 1855361 h 6858000"/>
              <a:gd name="connsiteX116" fmla="*/ 8433831 w 12192000"/>
              <a:gd name="connsiteY116" fmla="*/ 1838969 h 6858000"/>
              <a:gd name="connsiteX117" fmla="*/ 8416868 w 12192000"/>
              <a:gd name="connsiteY117" fmla="*/ 1806187 h 6858000"/>
              <a:gd name="connsiteX118" fmla="*/ 8368140 w 12192000"/>
              <a:gd name="connsiteY118" fmla="*/ 1798219 h 6858000"/>
              <a:gd name="connsiteX119" fmla="*/ 8393405 w 12192000"/>
              <a:gd name="connsiteY119" fmla="*/ 1774999 h 6858000"/>
              <a:gd name="connsiteX120" fmla="*/ 8442495 w 12192000"/>
              <a:gd name="connsiteY120" fmla="*/ 1696458 h 6858000"/>
              <a:gd name="connsiteX121" fmla="*/ 8409828 w 12192000"/>
              <a:gd name="connsiteY121" fmla="*/ 1621332 h 6858000"/>
              <a:gd name="connsiteX122" fmla="*/ 8407664 w 12192000"/>
              <a:gd name="connsiteY122" fmla="*/ 1579899 h 6858000"/>
              <a:gd name="connsiteX123" fmla="*/ 8462707 w 12192000"/>
              <a:gd name="connsiteY123" fmla="*/ 1526857 h 6858000"/>
              <a:gd name="connsiteX124" fmla="*/ 8504215 w 12192000"/>
              <a:gd name="connsiteY124" fmla="*/ 1505913 h 6858000"/>
              <a:gd name="connsiteX125" fmla="*/ 8523345 w 12192000"/>
              <a:gd name="connsiteY125" fmla="*/ 1475863 h 6858000"/>
              <a:gd name="connsiteX126" fmla="*/ 8500786 w 12192000"/>
              <a:gd name="connsiteY126" fmla="*/ 1450820 h 6858000"/>
              <a:gd name="connsiteX127" fmla="*/ 8400624 w 12192000"/>
              <a:gd name="connsiteY127" fmla="*/ 1391176 h 6858000"/>
              <a:gd name="connsiteX128" fmla="*/ 8454585 w 12192000"/>
              <a:gd name="connsiteY128" fmla="*/ 1341319 h 6858000"/>
              <a:gd name="connsiteX129" fmla="*/ 8172509 w 12192000"/>
              <a:gd name="connsiteY129" fmla="*/ 1106153 h 6858000"/>
              <a:gd name="connsiteX130" fmla="*/ 8138399 w 12192000"/>
              <a:gd name="connsiteY130" fmla="*/ 1070184 h 6858000"/>
              <a:gd name="connsiteX131" fmla="*/ 7957388 w 12192000"/>
              <a:gd name="connsiteY131" fmla="*/ 982992 h 6858000"/>
              <a:gd name="connsiteX132" fmla="*/ 7771142 w 12192000"/>
              <a:gd name="connsiteY132" fmla="*/ 921300 h 6858000"/>
              <a:gd name="connsiteX133" fmla="*/ 7900539 w 12192000"/>
              <a:gd name="connsiteY133" fmla="*/ 791082 h 6858000"/>
              <a:gd name="connsiteX134" fmla="*/ 7702923 w 12192000"/>
              <a:gd name="connsiteY134" fmla="*/ 760803 h 6858000"/>
              <a:gd name="connsiteX135" fmla="*/ 7683614 w 12192000"/>
              <a:gd name="connsiteY135" fmla="*/ 761714 h 6858000"/>
              <a:gd name="connsiteX136" fmla="*/ 7295600 w 12192000"/>
              <a:gd name="connsiteY136" fmla="*/ 741680 h 6858000"/>
              <a:gd name="connsiteX137" fmla="*/ 6739388 w 12192000"/>
              <a:gd name="connsiteY137" fmla="*/ 675206 h 6858000"/>
              <a:gd name="connsiteX138" fmla="*/ 6279006 w 12192000"/>
              <a:gd name="connsiteY138" fmla="*/ 635367 h 6858000"/>
              <a:gd name="connsiteX139" fmla="*/ 5788847 w 12192000"/>
              <a:gd name="connsiteY139" fmla="*/ 557964 h 6858000"/>
              <a:gd name="connsiteX140" fmla="*/ 5765387 w 12192000"/>
              <a:gd name="connsiteY140" fmla="*/ 552984 h 6858000"/>
              <a:gd name="connsiteX141" fmla="*/ 0 w 12192000"/>
              <a:gd name="connsiteY141" fmla="*/ 0 h 6858000"/>
              <a:gd name="connsiteX142" fmla="*/ 768106 w 12192000"/>
              <a:gd name="connsiteY142" fmla="*/ 0 h 6858000"/>
              <a:gd name="connsiteX143" fmla="*/ 767098 w 12192000"/>
              <a:gd name="connsiteY143" fmla="*/ 10118 h 6858000"/>
              <a:gd name="connsiteX144" fmla="*/ 756850 w 12192000"/>
              <a:gd name="connsiteY144" fmla="*/ 43654 h 6858000"/>
              <a:gd name="connsiteX145" fmla="*/ 768357 w 12192000"/>
              <a:gd name="connsiteY145" fmla="*/ 76852 h 6858000"/>
              <a:gd name="connsiteX146" fmla="*/ 882077 w 12192000"/>
              <a:gd name="connsiteY146" fmla="*/ 237315 h 6858000"/>
              <a:gd name="connsiteX147" fmla="*/ 761133 w 12192000"/>
              <a:gd name="connsiteY147" fmla="*/ 282106 h 6858000"/>
              <a:gd name="connsiteX148" fmla="*/ 753907 w 12192000"/>
              <a:gd name="connsiteY148" fmla="*/ 357988 h 6858000"/>
              <a:gd name="connsiteX149" fmla="*/ 692364 w 12192000"/>
              <a:gd name="connsiteY149" fmla="*/ 442830 h 6858000"/>
              <a:gd name="connsiteX150" fmla="*/ 556972 w 12192000"/>
              <a:gd name="connsiteY150" fmla="*/ 562188 h 6858000"/>
              <a:gd name="connsiteX151" fmla="*/ 480177 w 12192000"/>
              <a:gd name="connsiteY151" fmla="*/ 642286 h 6858000"/>
              <a:gd name="connsiteX152" fmla="*/ 612627 w 12192000"/>
              <a:gd name="connsiteY152" fmla="*/ 663627 h 6858000"/>
              <a:gd name="connsiteX153" fmla="*/ 633230 w 12192000"/>
              <a:gd name="connsiteY153" fmla="*/ 676011 h 6858000"/>
              <a:gd name="connsiteX154" fmla="*/ 617443 w 12192000"/>
              <a:gd name="connsiteY154" fmla="*/ 718168 h 6858000"/>
              <a:gd name="connsiteX155" fmla="*/ 596304 w 12192000"/>
              <a:gd name="connsiteY155" fmla="*/ 760064 h 6858000"/>
              <a:gd name="connsiteX156" fmla="*/ 611021 w 12192000"/>
              <a:gd name="connsiteY156" fmla="*/ 792998 h 6858000"/>
              <a:gd name="connsiteX157" fmla="*/ 714308 w 12192000"/>
              <a:gd name="connsiteY157" fmla="*/ 935543 h 6858000"/>
              <a:gd name="connsiteX158" fmla="*/ 799128 w 12192000"/>
              <a:gd name="connsiteY158" fmla="*/ 992190 h 6858000"/>
              <a:gd name="connsiteX159" fmla="*/ 992317 w 12192000"/>
              <a:gd name="connsiteY159" fmla="*/ 1249612 h 6858000"/>
              <a:gd name="connsiteX160" fmla="*/ 1053058 w 12192000"/>
              <a:gd name="connsiteY160" fmla="*/ 1333136 h 6858000"/>
              <a:gd name="connsiteX161" fmla="*/ 1008104 w 12192000"/>
              <a:gd name="connsiteY161" fmla="*/ 1362645 h 6858000"/>
              <a:gd name="connsiteX162" fmla="*/ 1094265 w 12192000"/>
              <a:gd name="connsiteY162" fmla="*/ 1450123 h 6858000"/>
              <a:gd name="connsiteX163" fmla="*/ 1195677 w 12192000"/>
              <a:gd name="connsiteY163" fmla="*/ 1547347 h 6858000"/>
              <a:gd name="connsiteX164" fmla="*/ 1222166 w 12192000"/>
              <a:gd name="connsiteY164" fmla="*/ 1573170 h 6858000"/>
              <a:gd name="connsiteX165" fmla="*/ 3312738 w 12192000"/>
              <a:gd name="connsiteY165" fmla="*/ 2440024 h 6858000"/>
              <a:gd name="connsiteX166" fmla="*/ 3863944 w 12192000"/>
              <a:gd name="connsiteY166" fmla="*/ 2312235 h 6858000"/>
              <a:gd name="connsiteX167" fmla="*/ 4082022 w 12192000"/>
              <a:gd name="connsiteY167" fmla="*/ 2212904 h 6858000"/>
              <a:gd name="connsiteX168" fmla="*/ 4361371 w 12192000"/>
              <a:gd name="connsiteY168" fmla="*/ 2053496 h 6858000"/>
              <a:gd name="connsiteX169" fmla="*/ 4659987 w 12192000"/>
              <a:gd name="connsiteY169" fmla="*/ 1925180 h 6858000"/>
              <a:gd name="connsiteX170" fmla="*/ 4761667 w 12192000"/>
              <a:gd name="connsiteY170" fmla="*/ 1807667 h 6858000"/>
              <a:gd name="connsiteX171" fmla="*/ 4797253 w 12192000"/>
              <a:gd name="connsiteY171" fmla="*/ 1774733 h 6858000"/>
              <a:gd name="connsiteX172" fmla="*/ 4886356 w 12192000"/>
              <a:gd name="connsiteY172" fmla="*/ 1731784 h 6858000"/>
              <a:gd name="connsiteX173" fmla="*/ 5041818 w 12192000"/>
              <a:gd name="connsiteY173" fmla="*/ 1639039 h 6858000"/>
              <a:gd name="connsiteX174" fmla="*/ 4984824 w 12192000"/>
              <a:gd name="connsiteY174" fmla="*/ 1617960 h 6858000"/>
              <a:gd name="connsiteX175" fmla="*/ 4820800 w 12192000"/>
              <a:gd name="connsiteY175" fmla="*/ 1674082 h 6858000"/>
              <a:gd name="connsiteX176" fmla="*/ 4701459 w 12192000"/>
              <a:gd name="connsiteY176" fmla="*/ 1689099 h 6858000"/>
              <a:gd name="connsiteX177" fmla="*/ 4869498 w 12192000"/>
              <a:gd name="connsiteY177" fmla="*/ 1591086 h 6858000"/>
              <a:gd name="connsiteX178" fmla="*/ 5032185 w 12192000"/>
              <a:gd name="connsiteY178" fmla="*/ 1463559 h 6858000"/>
              <a:gd name="connsiteX179" fmla="*/ 4906692 w 12192000"/>
              <a:gd name="connsiteY179" fmla="*/ 1488062 h 6858000"/>
              <a:gd name="connsiteX180" fmla="*/ 4901340 w 12192000"/>
              <a:gd name="connsiteY180" fmla="*/ 1470936 h 6858000"/>
              <a:gd name="connsiteX181" fmla="*/ 5009976 w 12192000"/>
              <a:gd name="connsiteY181" fmla="*/ 1319171 h 6858000"/>
              <a:gd name="connsiteX182" fmla="*/ 5063760 w 12192000"/>
              <a:gd name="connsiteY182" fmla="*/ 1258044 h 6858000"/>
              <a:gd name="connsiteX183" fmla="*/ 5305648 w 12192000"/>
              <a:gd name="connsiteY183" fmla="*/ 1073871 h 6858000"/>
              <a:gd name="connsiteX184" fmla="*/ 5076067 w 12192000"/>
              <a:gd name="connsiteY184" fmla="*/ 1156077 h 6858000"/>
              <a:gd name="connsiteX185" fmla="*/ 5313141 w 12192000"/>
              <a:gd name="connsiteY185" fmla="*/ 976907 h 6858000"/>
              <a:gd name="connsiteX186" fmla="*/ 5428196 w 12192000"/>
              <a:gd name="connsiteY186" fmla="*/ 910774 h 6858000"/>
              <a:gd name="connsiteX187" fmla="*/ 5457363 w 12192000"/>
              <a:gd name="connsiteY187" fmla="*/ 871779 h 6858000"/>
              <a:gd name="connsiteX188" fmla="*/ 5406256 w 12192000"/>
              <a:gd name="connsiteY188" fmla="*/ 863347 h 6858000"/>
              <a:gd name="connsiteX189" fmla="*/ 5249456 w 12192000"/>
              <a:gd name="connsiteY189" fmla="*/ 878367 h 6858000"/>
              <a:gd name="connsiteX190" fmla="*/ 5442914 w 12192000"/>
              <a:gd name="connsiteY190" fmla="*/ 757955 h 6858000"/>
              <a:gd name="connsiteX191" fmla="*/ 5297887 w 12192000"/>
              <a:gd name="connsiteY191" fmla="*/ 776398 h 6858000"/>
              <a:gd name="connsiteX192" fmla="*/ 5256146 w 12192000"/>
              <a:gd name="connsiteY192" fmla="*/ 728971 h 6858000"/>
              <a:gd name="connsiteX193" fmla="*/ 5188716 w 12192000"/>
              <a:gd name="connsiteY193" fmla="*/ 652298 h 6858000"/>
              <a:gd name="connsiteX194" fmla="*/ 5142160 w 12192000"/>
              <a:gd name="connsiteY194" fmla="*/ 609614 h 6858000"/>
              <a:gd name="connsiteX195" fmla="*/ 5122626 w 12192000"/>
              <a:gd name="connsiteY195" fmla="*/ 475239 h 6858000"/>
              <a:gd name="connsiteX196" fmla="*/ 5162763 w 12192000"/>
              <a:gd name="connsiteY196" fmla="*/ 328215 h 6858000"/>
              <a:gd name="connsiteX197" fmla="*/ 5271399 w 12192000"/>
              <a:gd name="connsiteY197" fmla="*/ 253914 h 6858000"/>
              <a:gd name="connsiteX198" fmla="*/ 5240091 w 12192000"/>
              <a:gd name="connsiteY198" fmla="*/ 170389 h 6858000"/>
              <a:gd name="connsiteX199" fmla="*/ 5008904 w 12192000"/>
              <a:gd name="connsiteY199" fmla="*/ 220979 h 6858000"/>
              <a:gd name="connsiteX200" fmla="*/ 5354881 w 12192000"/>
              <a:gd name="connsiteY200" fmla="*/ 22050 h 6858000"/>
              <a:gd name="connsiteX201" fmla="*/ 5296818 w 12192000"/>
              <a:gd name="connsiteY201" fmla="*/ 12038 h 6858000"/>
              <a:gd name="connsiteX202" fmla="*/ 5297018 w 12192000"/>
              <a:gd name="connsiteY202" fmla="*/ 3177 h 6858000"/>
              <a:gd name="connsiteX203" fmla="*/ 5298067 w 12192000"/>
              <a:gd name="connsiteY203" fmla="*/ 0 h 6858000"/>
              <a:gd name="connsiteX204" fmla="*/ 8958468 w 12192000"/>
              <a:gd name="connsiteY204" fmla="*/ 0 h 6858000"/>
              <a:gd name="connsiteX205" fmla="*/ 8936439 w 12192000"/>
              <a:gd name="connsiteY205" fmla="*/ 18562 h 6858000"/>
              <a:gd name="connsiteX206" fmla="*/ 8934304 w 12192000"/>
              <a:gd name="connsiteY206" fmla="*/ 46608 h 6858000"/>
              <a:gd name="connsiteX207" fmla="*/ 9027240 w 12192000"/>
              <a:gd name="connsiteY207" fmla="*/ 113638 h 6858000"/>
              <a:gd name="connsiteX208" fmla="*/ 8854734 w 12192000"/>
              <a:gd name="connsiteY208" fmla="*/ 193826 h 6858000"/>
              <a:gd name="connsiteX209" fmla="*/ 8815880 w 12192000"/>
              <a:gd name="connsiteY209" fmla="*/ 227493 h 6858000"/>
              <a:gd name="connsiteX210" fmla="*/ 8848828 w 12192000"/>
              <a:gd name="connsiteY210" fmla="*/ 267894 h 6858000"/>
              <a:gd name="connsiteX211" fmla="*/ 8920315 w 12192000"/>
              <a:gd name="connsiteY211" fmla="*/ 296052 h 6858000"/>
              <a:gd name="connsiteX212" fmla="*/ 9015115 w 12192000"/>
              <a:gd name="connsiteY212" fmla="*/ 367363 h 6858000"/>
              <a:gd name="connsiteX213" fmla="*/ 9011388 w 12192000"/>
              <a:gd name="connsiteY213" fmla="*/ 423067 h 6858000"/>
              <a:gd name="connsiteX214" fmla="*/ 8955127 w 12192000"/>
              <a:gd name="connsiteY214" fmla="*/ 524068 h 6858000"/>
              <a:gd name="connsiteX215" fmla="*/ 9039672 w 12192000"/>
              <a:gd name="connsiteY215" fmla="*/ 629661 h 6858000"/>
              <a:gd name="connsiteX216" fmla="*/ 9083187 w 12192000"/>
              <a:gd name="connsiteY216" fmla="*/ 660880 h 6858000"/>
              <a:gd name="connsiteX217" fmla="*/ 8999263 w 12192000"/>
              <a:gd name="connsiteY217" fmla="*/ 671592 h 6858000"/>
              <a:gd name="connsiteX218" fmla="*/ 8970048 w 12192000"/>
              <a:gd name="connsiteY218" fmla="*/ 715664 h 6858000"/>
              <a:gd name="connsiteX219" fmla="*/ 8956992 w 12192000"/>
              <a:gd name="connsiteY219" fmla="*/ 737702 h 6858000"/>
              <a:gd name="connsiteX220" fmla="*/ 8877733 w 12192000"/>
              <a:gd name="connsiteY220" fmla="*/ 875737 h 6858000"/>
              <a:gd name="connsiteX221" fmla="*/ 8891100 w 12192000"/>
              <a:gd name="connsiteY221" fmla="*/ 914300 h 6858000"/>
              <a:gd name="connsiteX222" fmla="*/ 9023199 w 12192000"/>
              <a:gd name="connsiteY222" fmla="*/ 1100695 h 6858000"/>
              <a:gd name="connsiteX223" fmla="*/ 8882708 w 12192000"/>
              <a:gd name="connsiteY223" fmla="*/ 1152725 h 6858000"/>
              <a:gd name="connsiteX224" fmla="*/ 8874315 w 12192000"/>
              <a:gd name="connsiteY224" fmla="*/ 1240870 h 6858000"/>
              <a:gd name="connsiteX225" fmla="*/ 8802826 w 12192000"/>
              <a:gd name="connsiteY225" fmla="*/ 1339424 h 6858000"/>
              <a:gd name="connsiteX226" fmla="*/ 8645552 w 12192000"/>
              <a:gd name="connsiteY226" fmla="*/ 1478072 h 6858000"/>
              <a:gd name="connsiteX227" fmla="*/ 8556347 w 12192000"/>
              <a:gd name="connsiteY227" fmla="*/ 1571114 h 6858000"/>
              <a:gd name="connsiteX228" fmla="*/ 8710202 w 12192000"/>
              <a:gd name="connsiteY228" fmla="*/ 1595904 h 6858000"/>
              <a:gd name="connsiteX229" fmla="*/ 8734135 w 12192000"/>
              <a:gd name="connsiteY229" fmla="*/ 1610290 h 6858000"/>
              <a:gd name="connsiteX230" fmla="*/ 8715797 w 12192000"/>
              <a:gd name="connsiteY230" fmla="*/ 1659260 h 6858000"/>
              <a:gd name="connsiteX231" fmla="*/ 8691242 w 12192000"/>
              <a:gd name="connsiteY231" fmla="*/ 1707927 h 6858000"/>
              <a:gd name="connsiteX232" fmla="*/ 8708337 w 12192000"/>
              <a:gd name="connsiteY232" fmla="*/ 1746183 h 6858000"/>
              <a:gd name="connsiteX233" fmla="*/ 8828316 w 12192000"/>
              <a:gd name="connsiteY233" fmla="*/ 1911765 h 6858000"/>
              <a:gd name="connsiteX234" fmla="*/ 8926844 w 12192000"/>
              <a:gd name="connsiteY234" fmla="*/ 1977567 h 6858000"/>
              <a:gd name="connsiteX235" fmla="*/ 9151255 w 12192000"/>
              <a:gd name="connsiteY235" fmla="*/ 2276592 h 6858000"/>
              <a:gd name="connsiteX236" fmla="*/ 9221812 w 12192000"/>
              <a:gd name="connsiteY236" fmla="*/ 2373614 h 6858000"/>
              <a:gd name="connsiteX237" fmla="*/ 9169593 w 12192000"/>
              <a:gd name="connsiteY237" fmla="*/ 2407892 h 6858000"/>
              <a:gd name="connsiteX238" fmla="*/ 9269679 w 12192000"/>
              <a:gd name="connsiteY238" fmla="*/ 2509507 h 6858000"/>
              <a:gd name="connsiteX239" fmla="*/ 9387480 w 12192000"/>
              <a:gd name="connsiteY239" fmla="*/ 2622444 h 6858000"/>
              <a:gd name="connsiteX240" fmla="*/ 9418250 w 12192000"/>
              <a:gd name="connsiteY240" fmla="*/ 2652440 h 6858000"/>
              <a:gd name="connsiteX241" fmla="*/ 11846684 w 12192000"/>
              <a:gd name="connsiteY241" fmla="*/ 3659389 h 6858000"/>
              <a:gd name="connsiteX242" fmla="*/ 12172890 w 12192000"/>
              <a:gd name="connsiteY242" fmla="*/ 3610878 h 6858000"/>
              <a:gd name="connsiteX243" fmla="*/ 12192000 w 12192000"/>
              <a:gd name="connsiteY243" fmla="*/ 3605403 h 6858000"/>
              <a:gd name="connsiteX244" fmla="*/ 12192000 w 12192000"/>
              <a:gd name="connsiteY244" fmla="*/ 6858000 h 6858000"/>
              <a:gd name="connsiteX245" fmla="*/ 2667892 w 12192000"/>
              <a:gd name="connsiteY245" fmla="*/ 6858000 h 6858000"/>
              <a:gd name="connsiteX246" fmla="*/ 2654380 w 12192000"/>
              <a:gd name="connsiteY246" fmla="*/ 6849405 h 6858000"/>
              <a:gd name="connsiteX247" fmla="*/ 2517472 w 12192000"/>
              <a:gd name="connsiteY247" fmla="*/ 6768410 h 6858000"/>
              <a:gd name="connsiteX248" fmla="*/ 2863768 w 12192000"/>
              <a:gd name="connsiteY248" fmla="*/ 6678867 h 6858000"/>
              <a:gd name="connsiteX249" fmla="*/ 3200332 w 12192000"/>
              <a:gd name="connsiteY249" fmla="*/ 6552312 h 6858000"/>
              <a:gd name="connsiteX250" fmla="*/ 3263755 w 12192000"/>
              <a:gd name="connsiteY250" fmla="*/ 6500106 h 6858000"/>
              <a:gd name="connsiteX251" fmla="*/ 3788234 w 12192000"/>
              <a:gd name="connsiteY251" fmla="*/ 6158777 h 6858000"/>
              <a:gd name="connsiteX252" fmla="*/ 3687901 w 12192000"/>
              <a:gd name="connsiteY252" fmla="*/ 6086412 h 6858000"/>
              <a:gd name="connsiteX253" fmla="*/ 3874137 w 12192000"/>
              <a:gd name="connsiteY253" fmla="*/ 5999841 h 6858000"/>
              <a:gd name="connsiteX254" fmla="*/ 3916083 w 12192000"/>
              <a:gd name="connsiteY254" fmla="*/ 5963494 h 6858000"/>
              <a:gd name="connsiteX255" fmla="*/ 3880513 w 12192000"/>
              <a:gd name="connsiteY255" fmla="*/ 5919878 h 6858000"/>
              <a:gd name="connsiteX256" fmla="*/ 3803335 w 12192000"/>
              <a:gd name="connsiteY256" fmla="*/ 5889479 h 6858000"/>
              <a:gd name="connsiteX257" fmla="*/ 3700990 w 12192000"/>
              <a:gd name="connsiteY257" fmla="*/ 5812491 h 6858000"/>
              <a:gd name="connsiteX258" fmla="*/ 3705014 w 12192000"/>
              <a:gd name="connsiteY258" fmla="*/ 5752353 h 6858000"/>
              <a:gd name="connsiteX259" fmla="*/ 3765753 w 12192000"/>
              <a:gd name="connsiteY259" fmla="*/ 5643313 h 6858000"/>
              <a:gd name="connsiteX260" fmla="*/ 3674479 w 12192000"/>
              <a:gd name="connsiteY260" fmla="*/ 5529315 h 6858000"/>
              <a:gd name="connsiteX261" fmla="*/ 3627501 w 12192000"/>
              <a:gd name="connsiteY261" fmla="*/ 5495612 h 6858000"/>
              <a:gd name="connsiteX262" fmla="*/ 3718104 w 12192000"/>
              <a:gd name="connsiteY262" fmla="*/ 5484048 h 6858000"/>
              <a:gd name="connsiteX263" fmla="*/ 3749644 w 12192000"/>
              <a:gd name="connsiteY263" fmla="*/ 5436467 h 6858000"/>
              <a:gd name="connsiteX264" fmla="*/ 3763740 w 12192000"/>
              <a:gd name="connsiteY264" fmla="*/ 5412675 h 6858000"/>
              <a:gd name="connsiteX265" fmla="*/ 3849307 w 12192000"/>
              <a:gd name="connsiteY265" fmla="*/ 5263654 h 6858000"/>
              <a:gd name="connsiteX266" fmla="*/ 3834876 w 12192000"/>
              <a:gd name="connsiteY266" fmla="*/ 5222021 h 6858000"/>
              <a:gd name="connsiteX267" fmla="*/ 3692263 w 12192000"/>
              <a:gd name="connsiteY267" fmla="*/ 5020790 h 6858000"/>
              <a:gd name="connsiteX268" fmla="*/ 3843936 w 12192000"/>
              <a:gd name="connsiteY268" fmla="*/ 4964619 h 6858000"/>
              <a:gd name="connsiteX269" fmla="*/ 3852997 w 12192000"/>
              <a:gd name="connsiteY269" fmla="*/ 4869458 h 6858000"/>
              <a:gd name="connsiteX270" fmla="*/ 3930177 w 12192000"/>
              <a:gd name="connsiteY270" fmla="*/ 4763060 h 6858000"/>
              <a:gd name="connsiteX271" fmla="*/ 4099968 w 12192000"/>
              <a:gd name="connsiteY271" fmla="*/ 4613376 h 6858000"/>
              <a:gd name="connsiteX272" fmla="*/ 4196274 w 12192000"/>
              <a:gd name="connsiteY272" fmla="*/ 4512928 h 6858000"/>
              <a:gd name="connsiteX273" fmla="*/ 4030173 w 12192000"/>
              <a:gd name="connsiteY273" fmla="*/ 4486165 h 6858000"/>
              <a:gd name="connsiteX274" fmla="*/ 4004335 w 12192000"/>
              <a:gd name="connsiteY274" fmla="*/ 4470634 h 6858000"/>
              <a:gd name="connsiteX275" fmla="*/ 4024133 w 12192000"/>
              <a:gd name="connsiteY275" fmla="*/ 4417767 h 6858000"/>
              <a:gd name="connsiteX276" fmla="*/ 4050642 w 12192000"/>
              <a:gd name="connsiteY276" fmla="*/ 4365226 h 6858000"/>
              <a:gd name="connsiteX277" fmla="*/ 4032186 w 12192000"/>
              <a:gd name="connsiteY277" fmla="*/ 4323924 h 6858000"/>
              <a:gd name="connsiteX278" fmla="*/ 3902658 w 12192000"/>
              <a:gd name="connsiteY278" fmla="*/ 4145163 h 6858000"/>
              <a:gd name="connsiteX279" fmla="*/ 3796288 w 12192000"/>
              <a:gd name="connsiteY279" fmla="*/ 4074123 h 6858000"/>
              <a:gd name="connsiteX280" fmla="*/ 3554015 w 12192000"/>
              <a:gd name="connsiteY280" fmla="*/ 3751298 h 6858000"/>
              <a:gd name="connsiteX281" fmla="*/ 3477841 w 12192000"/>
              <a:gd name="connsiteY281" fmla="*/ 3646554 h 6858000"/>
              <a:gd name="connsiteX282" fmla="*/ 3534217 w 12192000"/>
              <a:gd name="connsiteY282" fmla="*/ 3609547 h 6858000"/>
              <a:gd name="connsiteX283" fmla="*/ 3426164 w 12192000"/>
              <a:gd name="connsiteY283" fmla="*/ 3499844 h 6858000"/>
              <a:gd name="connsiteX284" fmla="*/ 3298987 w 12192000"/>
              <a:gd name="connsiteY284" fmla="*/ 3377918 h 6858000"/>
              <a:gd name="connsiteX285" fmla="*/ 3265768 w 12192000"/>
              <a:gd name="connsiteY285" fmla="*/ 3345534 h 6858000"/>
              <a:gd name="connsiteX286" fmla="*/ 698533 w 12192000"/>
              <a:gd name="connsiteY286" fmla="*/ 2257448 h 6858000"/>
              <a:gd name="connsiteX287" fmla="*/ 644044 w 12192000"/>
              <a:gd name="connsiteY287" fmla="*/ 2258439 h 6858000"/>
              <a:gd name="connsiteX288" fmla="*/ 121106 w 12192000"/>
              <a:gd name="connsiteY288" fmla="*/ 2359734 h 6858000"/>
              <a:gd name="connsiteX289" fmla="*/ 0 w 12192000"/>
              <a:gd name="connsiteY289" fmla="*/ 24021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92000" h="6858000">
                <a:moveTo>
                  <a:pt x="5765387" y="552984"/>
                </a:moveTo>
                <a:cubicBezTo>
                  <a:pt x="5757491" y="552728"/>
                  <a:pt x="5749866" y="555802"/>
                  <a:pt x="5743549" y="567982"/>
                </a:cubicBezTo>
                <a:cubicBezTo>
                  <a:pt x="5777117" y="600080"/>
                  <a:pt x="5819889" y="588014"/>
                  <a:pt x="5865186" y="624212"/>
                </a:cubicBezTo>
                <a:cubicBezTo>
                  <a:pt x="5791555" y="612828"/>
                  <a:pt x="5733261" y="603722"/>
                  <a:pt x="5674970" y="594618"/>
                </a:cubicBezTo>
                <a:cubicBezTo>
                  <a:pt x="5673886" y="600991"/>
                  <a:pt x="5672804" y="607366"/>
                  <a:pt x="5671722" y="613739"/>
                </a:cubicBezTo>
                <a:cubicBezTo>
                  <a:pt x="5746257" y="627171"/>
                  <a:pt x="5815197" y="661774"/>
                  <a:pt x="5887746" y="686133"/>
                </a:cubicBezTo>
                <a:cubicBezTo>
                  <a:pt x="5881068" y="701160"/>
                  <a:pt x="5874392" y="698199"/>
                  <a:pt x="5868434" y="697289"/>
                </a:cubicBezTo>
                <a:cubicBezTo>
                  <a:pt x="5829634" y="691369"/>
                  <a:pt x="5790832" y="685452"/>
                  <a:pt x="5753657" y="669287"/>
                </a:cubicBezTo>
                <a:cubicBezTo>
                  <a:pt x="5745355" y="665643"/>
                  <a:pt x="5735248" y="665643"/>
                  <a:pt x="5730555" y="676572"/>
                </a:cubicBezTo>
                <a:cubicBezTo>
                  <a:pt x="5723878" y="692053"/>
                  <a:pt x="5733442" y="702070"/>
                  <a:pt x="5741924" y="710491"/>
                </a:cubicBezTo>
                <a:cubicBezTo>
                  <a:pt x="5756724" y="725062"/>
                  <a:pt x="5774589" y="720965"/>
                  <a:pt x="5791735" y="723695"/>
                </a:cubicBezTo>
                <a:cubicBezTo>
                  <a:pt x="5837394" y="730753"/>
                  <a:pt x="5859232" y="752836"/>
                  <a:pt x="5869339" y="803376"/>
                </a:cubicBezTo>
                <a:cubicBezTo>
                  <a:pt x="5829273" y="782886"/>
                  <a:pt x="5790652" y="808156"/>
                  <a:pt x="5751851" y="793813"/>
                </a:cubicBezTo>
                <a:cubicBezTo>
                  <a:pt x="5741745" y="790172"/>
                  <a:pt x="5725683" y="795634"/>
                  <a:pt x="5731096" y="813164"/>
                </a:cubicBezTo>
                <a:cubicBezTo>
                  <a:pt x="5736150" y="829555"/>
                  <a:pt x="5752933" y="841392"/>
                  <a:pt x="5723155" y="838206"/>
                </a:cubicBezTo>
                <a:cubicBezTo>
                  <a:pt x="5701860" y="835929"/>
                  <a:pt x="5660171" y="854369"/>
                  <a:pt x="5677677" y="858922"/>
                </a:cubicBezTo>
                <a:cubicBezTo>
                  <a:pt x="5699694" y="864614"/>
                  <a:pt x="5721172" y="872810"/>
                  <a:pt x="5749146" y="882143"/>
                </a:cubicBezTo>
                <a:cubicBezTo>
                  <a:pt x="5718283" y="897394"/>
                  <a:pt x="5696085" y="894207"/>
                  <a:pt x="5672804" y="882143"/>
                </a:cubicBezTo>
                <a:cubicBezTo>
                  <a:pt x="5658728" y="874858"/>
                  <a:pt x="5642530" y="866776"/>
                  <a:pt x="5626987" y="862565"/>
                </a:cubicBezTo>
                <a:lnTo>
                  <a:pt x="5611575" y="860624"/>
                </a:lnTo>
                <a:lnTo>
                  <a:pt x="5629275" y="904875"/>
                </a:lnTo>
                <a:cubicBezTo>
                  <a:pt x="5636975" y="929899"/>
                  <a:pt x="5648325" y="981075"/>
                  <a:pt x="5648325" y="981075"/>
                </a:cubicBezTo>
                <a:lnTo>
                  <a:pt x="5646577" y="1001285"/>
                </a:lnTo>
                <a:lnTo>
                  <a:pt x="5653179" y="1004447"/>
                </a:lnTo>
                <a:cubicBezTo>
                  <a:pt x="5672649" y="1015232"/>
                  <a:pt x="5691732" y="1027443"/>
                  <a:pt x="5710342" y="1041501"/>
                </a:cubicBezTo>
                <a:cubicBezTo>
                  <a:pt x="5704025" y="1052200"/>
                  <a:pt x="5671903" y="1082706"/>
                  <a:pt x="5685076" y="1084982"/>
                </a:cubicBezTo>
                <a:cubicBezTo>
                  <a:pt x="5722072" y="1091584"/>
                  <a:pt x="5754918" y="1113894"/>
                  <a:pt x="5788666" y="1132334"/>
                </a:cubicBezTo>
                <a:cubicBezTo>
                  <a:pt x="5803286" y="1140301"/>
                  <a:pt x="5820971" y="1150775"/>
                  <a:pt x="5814113" y="1179230"/>
                </a:cubicBezTo>
                <a:cubicBezTo>
                  <a:pt x="5801661" y="1187198"/>
                  <a:pt x="5792457" y="1176043"/>
                  <a:pt x="5782171" y="1175133"/>
                </a:cubicBezTo>
                <a:cubicBezTo>
                  <a:pt x="5771703" y="1174223"/>
                  <a:pt x="5748241" y="1180140"/>
                  <a:pt x="5754739" y="1184011"/>
                </a:cubicBezTo>
                <a:cubicBezTo>
                  <a:pt x="5784336" y="1201540"/>
                  <a:pt x="5731096" y="1243656"/>
                  <a:pt x="5766109" y="1243656"/>
                </a:cubicBezTo>
                <a:cubicBezTo>
                  <a:pt x="5824761" y="1243883"/>
                  <a:pt x="5855983" y="1318554"/>
                  <a:pt x="5912470" y="1320604"/>
                </a:cubicBezTo>
                <a:cubicBezTo>
                  <a:pt x="5921493" y="1320830"/>
                  <a:pt x="5925825" y="1334034"/>
                  <a:pt x="5925644" y="1345645"/>
                </a:cubicBezTo>
                <a:cubicBezTo>
                  <a:pt x="5925644" y="1359532"/>
                  <a:pt x="5917343" y="1362036"/>
                  <a:pt x="5908138" y="1363402"/>
                </a:cubicBezTo>
                <a:cubicBezTo>
                  <a:pt x="5894061" y="1365450"/>
                  <a:pt x="5879444" y="1345645"/>
                  <a:pt x="5860855" y="1372508"/>
                </a:cubicBezTo>
                <a:cubicBezTo>
                  <a:pt x="5894242" y="1388215"/>
                  <a:pt x="5927629" y="1403924"/>
                  <a:pt x="5927087" y="1457878"/>
                </a:cubicBezTo>
                <a:cubicBezTo>
                  <a:pt x="5926908" y="1472447"/>
                  <a:pt x="5940804" y="1477911"/>
                  <a:pt x="5951271" y="1481553"/>
                </a:cubicBezTo>
                <a:cubicBezTo>
                  <a:pt x="5968597" y="1487473"/>
                  <a:pt x="5983213" y="1497945"/>
                  <a:pt x="5992599" y="1518207"/>
                </a:cubicBezTo>
                <a:cubicBezTo>
                  <a:pt x="5992418" y="1522076"/>
                  <a:pt x="5992238" y="1526174"/>
                  <a:pt x="5993321" y="1529362"/>
                </a:cubicBezTo>
                <a:cubicBezTo>
                  <a:pt x="5990253" y="1578306"/>
                  <a:pt x="5964988" y="1576939"/>
                  <a:pt x="5937015" y="1568746"/>
                </a:cubicBezTo>
                <a:cubicBezTo>
                  <a:pt x="5903627" y="1558728"/>
                  <a:pt x="5870601" y="1540515"/>
                  <a:pt x="5835410" y="1558045"/>
                </a:cubicBezTo>
                <a:cubicBezTo>
                  <a:pt x="5885040" y="1581493"/>
                  <a:pt x="5938999" y="1583315"/>
                  <a:pt x="5985561" y="1616780"/>
                </a:cubicBezTo>
                <a:cubicBezTo>
                  <a:pt x="5815197" y="1622927"/>
                  <a:pt x="5664684" y="1517295"/>
                  <a:pt x="5499552" y="1476774"/>
                </a:cubicBezTo>
                <a:cubicBezTo>
                  <a:pt x="5505146" y="1503863"/>
                  <a:pt x="5518501" y="1509327"/>
                  <a:pt x="5530593" y="1513425"/>
                </a:cubicBezTo>
                <a:cubicBezTo>
                  <a:pt x="5591592" y="1533915"/>
                  <a:pt x="5645011" y="1574665"/>
                  <a:pt x="5700597" y="1609949"/>
                </a:cubicBezTo>
                <a:cubicBezTo>
                  <a:pt x="5723516" y="1624519"/>
                  <a:pt x="5740121" y="1639091"/>
                  <a:pt x="5748782" y="1670507"/>
                </a:cubicBezTo>
                <a:cubicBezTo>
                  <a:pt x="5756544" y="1698963"/>
                  <a:pt x="5771522" y="1712167"/>
                  <a:pt x="5799315" y="1703970"/>
                </a:cubicBezTo>
                <a:cubicBezTo>
                  <a:pt x="5821873" y="1697141"/>
                  <a:pt x="5846597" y="1700783"/>
                  <a:pt x="5870240" y="1703289"/>
                </a:cubicBezTo>
                <a:cubicBezTo>
                  <a:pt x="5897491" y="1706020"/>
                  <a:pt x="5927991" y="1738119"/>
                  <a:pt x="5920591" y="1754738"/>
                </a:cubicBezTo>
                <a:cubicBezTo>
                  <a:pt x="5907958" y="1782967"/>
                  <a:pt x="5886844" y="1768852"/>
                  <a:pt x="5868074" y="1765665"/>
                </a:cubicBezTo>
                <a:cubicBezTo>
                  <a:pt x="5846778" y="1761795"/>
                  <a:pt x="5807256" y="1753826"/>
                  <a:pt x="5806533" y="1757242"/>
                </a:cubicBezTo>
                <a:cubicBezTo>
                  <a:pt x="5792636" y="1828042"/>
                  <a:pt x="5694821" y="1766350"/>
                  <a:pt x="5673706" y="1759972"/>
                </a:cubicBezTo>
                <a:cubicBezTo>
                  <a:pt x="5647358" y="1752006"/>
                  <a:pt x="5622635" y="1766576"/>
                  <a:pt x="5597548" y="1769990"/>
                </a:cubicBezTo>
                <a:cubicBezTo>
                  <a:pt x="5575169" y="1773177"/>
                  <a:pt x="5448658" y="1782967"/>
                  <a:pt x="5422491" y="1752916"/>
                </a:cubicBezTo>
                <a:cubicBezTo>
                  <a:pt x="5418882" y="1776364"/>
                  <a:pt x="5426460" y="1785926"/>
                  <a:pt x="5432778" y="1796626"/>
                </a:cubicBezTo>
                <a:cubicBezTo>
                  <a:pt x="5441620" y="1811878"/>
                  <a:pt x="5443065" y="1822578"/>
                  <a:pt x="5426281" y="1834644"/>
                </a:cubicBezTo>
                <a:cubicBezTo>
                  <a:pt x="5378455" y="1869248"/>
                  <a:pt x="5379178" y="1870385"/>
                  <a:pt x="5423754" y="1917282"/>
                </a:cubicBezTo>
                <a:cubicBezTo>
                  <a:pt x="5425921" y="1919330"/>
                  <a:pt x="5425017" y="1926161"/>
                  <a:pt x="5425378" y="1930714"/>
                </a:cubicBezTo>
                <a:cubicBezTo>
                  <a:pt x="5413647" y="1937998"/>
                  <a:pt x="5399932" y="1919786"/>
                  <a:pt x="5386217" y="1939365"/>
                </a:cubicBezTo>
                <a:cubicBezTo>
                  <a:pt x="5445952" y="2025417"/>
                  <a:pt x="5537091" y="2046587"/>
                  <a:pt x="5619566" y="2111243"/>
                </a:cubicBezTo>
                <a:cubicBezTo>
                  <a:pt x="5552792" y="2132642"/>
                  <a:pt x="5512726" y="2057972"/>
                  <a:pt x="5463640" y="2067533"/>
                </a:cubicBezTo>
                <a:cubicBezTo>
                  <a:pt x="5439094" y="2090982"/>
                  <a:pt x="5512005" y="2128545"/>
                  <a:pt x="5442523" y="2139700"/>
                </a:cubicBezTo>
                <a:cubicBezTo>
                  <a:pt x="5472663" y="2160188"/>
                  <a:pt x="5495041" y="2180220"/>
                  <a:pt x="5515794" y="2203898"/>
                </a:cubicBezTo>
                <a:cubicBezTo>
                  <a:pt x="5552792" y="2246241"/>
                  <a:pt x="5560010" y="2274014"/>
                  <a:pt x="5542865" y="2330929"/>
                </a:cubicBezTo>
                <a:cubicBezTo>
                  <a:pt x="5531676" y="2368264"/>
                  <a:pt x="5515253" y="2402640"/>
                  <a:pt x="5529691" y="2447031"/>
                </a:cubicBezTo>
                <a:cubicBezTo>
                  <a:pt x="5539796" y="2477537"/>
                  <a:pt x="5535826" y="2497570"/>
                  <a:pt x="5498289" y="2483910"/>
                </a:cubicBezTo>
                <a:cubicBezTo>
                  <a:pt x="5457864" y="2469340"/>
                  <a:pt x="5442704" y="2496659"/>
                  <a:pt x="5452810" y="2550157"/>
                </a:cubicBezTo>
                <a:cubicBezTo>
                  <a:pt x="5459307" y="2584534"/>
                  <a:pt x="5452449" y="2595005"/>
                  <a:pt x="5424658" y="2591135"/>
                </a:cubicBezTo>
                <a:cubicBezTo>
                  <a:pt x="5393976" y="2586810"/>
                  <a:pt x="5364740" y="2564271"/>
                  <a:pt x="5326841" y="2575200"/>
                </a:cubicBezTo>
                <a:cubicBezTo>
                  <a:pt x="5357159" y="2637577"/>
                  <a:pt x="5421950" y="2619820"/>
                  <a:pt x="5457322" y="2679238"/>
                </a:cubicBezTo>
                <a:cubicBezTo>
                  <a:pt x="5415093" y="2679464"/>
                  <a:pt x="5382787" y="2679238"/>
                  <a:pt x="5351566" y="2666261"/>
                </a:cubicBezTo>
                <a:cubicBezTo>
                  <a:pt x="5338571" y="2661024"/>
                  <a:pt x="5324314" y="2655562"/>
                  <a:pt x="5317096" y="2673546"/>
                </a:cubicBezTo>
                <a:cubicBezTo>
                  <a:pt x="5308613" y="2695173"/>
                  <a:pt x="5326119" y="2703369"/>
                  <a:pt x="5336768" y="2707238"/>
                </a:cubicBezTo>
                <a:cubicBezTo>
                  <a:pt x="5366726" y="2718166"/>
                  <a:pt x="5389645" y="2744118"/>
                  <a:pt x="5414369" y="2764378"/>
                </a:cubicBezTo>
                <a:cubicBezTo>
                  <a:pt x="5468692" y="2808772"/>
                  <a:pt x="5528248" y="2845879"/>
                  <a:pt x="5574268" y="2919184"/>
                </a:cubicBezTo>
                <a:cubicBezTo>
                  <a:pt x="5516335" y="2900516"/>
                  <a:pt x="5473203" y="2857035"/>
                  <a:pt x="5419422" y="2848157"/>
                </a:cubicBezTo>
                <a:cubicBezTo>
                  <a:pt x="5465985" y="2914859"/>
                  <a:pt x="5525902" y="2958795"/>
                  <a:pt x="5582568" y="3007285"/>
                </a:cubicBezTo>
                <a:cubicBezTo>
                  <a:pt x="5598811" y="3020945"/>
                  <a:pt x="5615234" y="3030279"/>
                  <a:pt x="5618844" y="3060100"/>
                </a:cubicBezTo>
                <a:cubicBezTo>
                  <a:pt x="5625883" y="3117925"/>
                  <a:pt x="5646997" y="3165732"/>
                  <a:pt x="5692115" y="3191228"/>
                </a:cubicBezTo>
                <a:cubicBezTo>
                  <a:pt x="5692475" y="3191457"/>
                  <a:pt x="5689949" y="3200109"/>
                  <a:pt x="5688506" y="3206025"/>
                </a:cubicBezTo>
                <a:cubicBezTo>
                  <a:pt x="5660893" y="3207848"/>
                  <a:pt x="5639057" y="3173699"/>
                  <a:pt x="5603864" y="3184854"/>
                </a:cubicBezTo>
                <a:cubicBezTo>
                  <a:pt x="5637613" y="3231295"/>
                  <a:pt x="5665767" y="3272957"/>
                  <a:pt x="5713591" y="3295040"/>
                </a:cubicBezTo>
                <a:cubicBezTo>
                  <a:pt x="5751851" y="3312567"/>
                  <a:pt x="5799134" y="3322812"/>
                  <a:pt x="5826927" y="3379724"/>
                </a:cubicBezTo>
                <a:cubicBezTo>
                  <a:pt x="5794623" y="3390881"/>
                  <a:pt x="5770619" y="3376768"/>
                  <a:pt x="5746436" y="3366750"/>
                </a:cubicBezTo>
                <a:cubicBezTo>
                  <a:pt x="5709440" y="3351269"/>
                  <a:pt x="5672804" y="3333741"/>
                  <a:pt x="5635807" y="3318259"/>
                </a:cubicBezTo>
                <a:cubicBezTo>
                  <a:pt x="5621731" y="3312340"/>
                  <a:pt x="5606392" y="3308241"/>
                  <a:pt x="5597367" y="3336472"/>
                </a:cubicBezTo>
                <a:cubicBezTo>
                  <a:pt x="5644471" y="3342391"/>
                  <a:pt x="5672624" y="3380636"/>
                  <a:pt x="5702221" y="3416605"/>
                </a:cubicBezTo>
                <a:cubicBezTo>
                  <a:pt x="5718825" y="3436867"/>
                  <a:pt x="5732361" y="3463958"/>
                  <a:pt x="5762317" y="3453714"/>
                </a:cubicBezTo>
                <a:cubicBezTo>
                  <a:pt x="5778019" y="3448251"/>
                  <a:pt x="5787944" y="3463501"/>
                  <a:pt x="5786319" y="3482169"/>
                </a:cubicBezTo>
                <a:cubicBezTo>
                  <a:pt x="5780365" y="3547962"/>
                  <a:pt x="5817001" y="3570954"/>
                  <a:pt x="5854901" y="3583703"/>
                </a:cubicBezTo>
                <a:cubicBezTo>
                  <a:pt x="5926728" y="3607607"/>
                  <a:pt x="5986464" y="3663836"/>
                  <a:pt x="6056305" y="3694570"/>
                </a:cubicBezTo>
                <a:cubicBezTo>
                  <a:pt x="6124163" y="3724393"/>
                  <a:pt x="6176680" y="3795192"/>
                  <a:pt x="6244716" y="3832301"/>
                </a:cubicBezTo>
                <a:cubicBezTo>
                  <a:pt x="6293986" y="3859164"/>
                  <a:pt x="6341089" y="3893766"/>
                  <a:pt x="6391802" y="3918125"/>
                </a:cubicBezTo>
                <a:cubicBezTo>
                  <a:pt x="6511814" y="3975722"/>
                  <a:pt x="6634174" y="4021935"/>
                  <a:pt x="6763572" y="4028537"/>
                </a:cubicBezTo>
                <a:cubicBezTo>
                  <a:pt x="6870411" y="4033774"/>
                  <a:pt x="7797129" y="4028766"/>
                  <a:pt x="8173592" y="3279560"/>
                </a:cubicBezTo>
                <a:cubicBezTo>
                  <a:pt x="8180811" y="3275916"/>
                  <a:pt x="8188931" y="3266355"/>
                  <a:pt x="8191458" y="3257248"/>
                </a:cubicBezTo>
                <a:cubicBezTo>
                  <a:pt x="8203550" y="3214677"/>
                  <a:pt x="8233147" y="3196237"/>
                  <a:pt x="8259856" y="3173245"/>
                </a:cubicBezTo>
                <a:cubicBezTo>
                  <a:pt x="8283318" y="3152983"/>
                  <a:pt x="8308224" y="3131812"/>
                  <a:pt x="8317969" y="3097663"/>
                </a:cubicBezTo>
                <a:cubicBezTo>
                  <a:pt x="8330783" y="3052133"/>
                  <a:pt x="8294328" y="3089468"/>
                  <a:pt x="8287650" y="3072166"/>
                </a:cubicBezTo>
                <a:cubicBezTo>
                  <a:pt x="8301546" y="3048491"/>
                  <a:pt x="8323023" y="3026863"/>
                  <a:pt x="8328617" y="3000000"/>
                </a:cubicBezTo>
                <a:cubicBezTo>
                  <a:pt x="8349009" y="2903020"/>
                  <a:pt x="8393045" y="2832447"/>
                  <a:pt x="8458917" y="2777583"/>
                </a:cubicBezTo>
                <a:cubicBezTo>
                  <a:pt x="8477866" y="2761875"/>
                  <a:pt x="8490318" y="2733190"/>
                  <a:pt x="8516125" y="2728639"/>
                </a:cubicBezTo>
                <a:cubicBezTo>
                  <a:pt x="8573515" y="2718621"/>
                  <a:pt x="8555468" y="2640309"/>
                  <a:pt x="8585788" y="2605478"/>
                </a:cubicBezTo>
                <a:cubicBezTo>
                  <a:pt x="8591563" y="2598874"/>
                  <a:pt x="8596796" y="2585900"/>
                  <a:pt x="8595714" y="2577023"/>
                </a:cubicBezTo>
                <a:cubicBezTo>
                  <a:pt x="8594091" y="2564271"/>
                  <a:pt x="8587232" y="2552206"/>
                  <a:pt x="8581457" y="2540823"/>
                </a:cubicBezTo>
                <a:cubicBezTo>
                  <a:pt x="8575501" y="2529441"/>
                  <a:pt x="8566478" y="2519424"/>
                  <a:pt x="8570809" y="2504399"/>
                </a:cubicBezTo>
                <a:cubicBezTo>
                  <a:pt x="8572612" y="2498253"/>
                  <a:pt x="8571351" y="2476854"/>
                  <a:pt x="8584705" y="2493699"/>
                </a:cubicBezTo>
                <a:cubicBezTo>
                  <a:pt x="8621340" y="2539914"/>
                  <a:pt x="8642637" y="2496205"/>
                  <a:pt x="8674038" y="2475260"/>
                </a:cubicBezTo>
                <a:cubicBezTo>
                  <a:pt x="8648772" y="2453632"/>
                  <a:pt x="8626033" y="2438380"/>
                  <a:pt x="8622243" y="2406054"/>
                </a:cubicBezTo>
                <a:cubicBezTo>
                  <a:pt x="8614483" y="2339351"/>
                  <a:pt x="8581278" y="2308846"/>
                  <a:pt x="8530925" y="2302926"/>
                </a:cubicBezTo>
                <a:cubicBezTo>
                  <a:pt x="8549513" y="2238501"/>
                  <a:pt x="8549513" y="2238501"/>
                  <a:pt x="8489417" y="2229622"/>
                </a:cubicBezTo>
                <a:cubicBezTo>
                  <a:pt x="8512517" y="2188645"/>
                  <a:pt x="8512517" y="2178173"/>
                  <a:pt x="8484543" y="2164058"/>
                </a:cubicBezTo>
                <a:cubicBezTo>
                  <a:pt x="8457653" y="2150626"/>
                  <a:pt x="8427876" y="2146073"/>
                  <a:pt x="8402970" y="2125358"/>
                </a:cubicBezTo>
                <a:cubicBezTo>
                  <a:pt x="8425891" y="2072997"/>
                  <a:pt x="8432387" y="2012214"/>
                  <a:pt x="8479670" y="1986716"/>
                </a:cubicBezTo>
                <a:cubicBezTo>
                  <a:pt x="8487070" y="1982846"/>
                  <a:pt x="8492123" y="1967138"/>
                  <a:pt x="8487432" y="1958032"/>
                </a:cubicBezTo>
                <a:cubicBezTo>
                  <a:pt x="8470286" y="1925023"/>
                  <a:pt x="8494830" y="1862417"/>
                  <a:pt x="8441412" y="1855361"/>
                </a:cubicBezTo>
                <a:cubicBezTo>
                  <a:pt x="8434733" y="1854678"/>
                  <a:pt x="8428597" y="1847847"/>
                  <a:pt x="8433831" y="1838969"/>
                </a:cubicBezTo>
                <a:cubicBezTo>
                  <a:pt x="8451879" y="1808009"/>
                  <a:pt x="8430041" y="1810057"/>
                  <a:pt x="8416868" y="1806187"/>
                </a:cubicBezTo>
                <a:cubicBezTo>
                  <a:pt x="8400985" y="1801408"/>
                  <a:pt x="8382938" y="1815066"/>
                  <a:pt x="8368140" y="1798219"/>
                </a:cubicBezTo>
                <a:cubicBezTo>
                  <a:pt x="8371569" y="1780462"/>
                  <a:pt x="8384382" y="1780689"/>
                  <a:pt x="8393405" y="1774999"/>
                </a:cubicBezTo>
                <a:cubicBezTo>
                  <a:pt x="8419754" y="1758607"/>
                  <a:pt x="8441231" y="1739030"/>
                  <a:pt x="8442495" y="1696458"/>
                </a:cubicBezTo>
                <a:cubicBezTo>
                  <a:pt x="8443396" y="1662083"/>
                  <a:pt x="8446284" y="1631805"/>
                  <a:pt x="8409828" y="1621332"/>
                </a:cubicBezTo>
                <a:cubicBezTo>
                  <a:pt x="8394669" y="1617006"/>
                  <a:pt x="8399001" y="1592193"/>
                  <a:pt x="8407664" y="1579899"/>
                </a:cubicBezTo>
                <a:cubicBezTo>
                  <a:pt x="8423184" y="1558045"/>
                  <a:pt x="8435996" y="1528906"/>
                  <a:pt x="8462707" y="1526857"/>
                </a:cubicBezTo>
                <a:cubicBezTo>
                  <a:pt x="8478949" y="1525492"/>
                  <a:pt x="8491402" y="1516384"/>
                  <a:pt x="8504215" y="1505913"/>
                </a:cubicBezTo>
                <a:cubicBezTo>
                  <a:pt x="8513419" y="1498398"/>
                  <a:pt x="8524428" y="1492025"/>
                  <a:pt x="8523345" y="1475863"/>
                </a:cubicBezTo>
                <a:cubicBezTo>
                  <a:pt x="8522262" y="1460382"/>
                  <a:pt x="8511615" y="1454008"/>
                  <a:pt x="8500786" y="1450820"/>
                </a:cubicBezTo>
                <a:cubicBezTo>
                  <a:pt x="8464691" y="1440577"/>
                  <a:pt x="8430764" y="1425551"/>
                  <a:pt x="8400624" y="1391176"/>
                </a:cubicBezTo>
                <a:cubicBezTo>
                  <a:pt x="8420657" y="1372963"/>
                  <a:pt x="8439787" y="1359759"/>
                  <a:pt x="8454585" y="1341319"/>
                </a:cubicBezTo>
                <a:cubicBezTo>
                  <a:pt x="8490318" y="1296701"/>
                  <a:pt x="8187668" y="1156238"/>
                  <a:pt x="8172509" y="1106153"/>
                </a:cubicBezTo>
                <a:cubicBezTo>
                  <a:pt x="8167817" y="1090673"/>
                  <a:pt x="8151755" y="1074738"/>
                  <a:pt x="8138399" y="1070184"/>
                </a:cubicBezTo>
                <a:cubicBezTo>
                  <a:pt x="8075777" y="1048785"/>
                  <a:pt x="8021456" y="1000749"/>
                  <a:pt x="7957388" y="982992"/>
                </a:cubicBezTo>
                <a:cubicBezTo>
                  <a:pt x="7896929" y="966147"/>
                  <a:pt x="7837375" y="943608"/>
                  <a:pt x="7771142" y="921300"/>
                </a:cubicBezTo>
                <a:cubicBezTo>
                  <a:pt x="7811747" y="865296"/>
                  <a:pt x="7883756" y="871899"/>
                  <a:pt x="7900539" y="791082"/>
                </a:cubicBezTo>
                <a:cubicBezTo>
                  <a:pt x="7835028" y="770137"/>
                  <a:pt x="7766090" y="794042"/>
                  <a:pt x="7702923" y="760803"/>
                </a:cubicBezTo>
                <a:cubicBezTo>
                  <a:pt x="7697509" y="757845"/>
                  <a:pt x="7690109" y="760803"/>
                  <a:pt x="7683614" y="761714"/>
                </a:cubicBezTo>
                <a:cubicBezTo>
                  <a:pt x="7553493" y="779471"/>
                  <a:pt x="7423915" y="763991"/>
                  <a:pt x="7295600" y="741680"/>
                </a:cubicBezTo>
                <a:cubicBezTo>
                  <a:pt x="7110798" y="709810"/>
                  <a:pt x="6925273" y="689548"/>
                  <a:pt x="6739388" y="675206"/>
                </a:cubicBezTo>
                <a:cubicBezTo>
                  <a:pt x="6585807" y="663367"/>
                  <a:pt x="6431866" y="658132"/>
                  <a:pt x="6279006" y="635367"/>
                </a:cubicBezTo>
                <a:cubicBezTo>
                  <a:pt x="6115501" y="611009"/>
                  <a:pt x="5952175" y="583462"/>
                  <a:pt x="5788847" y="557964"/>
                </a:cubicBezTo>
                <a:cubicBezTo>
                  <a:pt x="5781448" y="556825"/>
                  <a:pt x="5773282" y="553240"/>
                  <a:pt x="5765387" y="552984"/>
                </a:cubicBezTo>
                <a:close/>
                <a:moveTo>
                  <a:pt x="0" y="0"/>
                </a:moveTo>
                <a:lnTo>
                  <a:pt x="768106" y="0"/>
                </a:lnTo>
                <a:lnTo>
                  <a:pt x="767098" y="10118"/>
                </a:lnTo>
                <a:cubicBezTo>
                  <a:pt x="765697" y="22412"/>
                  <a:pt x="763205" y="34103"/>
                  <a:pt x="756850" y="43654"/>
                </a:cubicBezTo>
                <a:cubicBezTo>
                  <a:pt x="749894" y="54193"/>
                  <a:pt x="757386" y="72374"/>
                  <a:pt x="768357" y="76852"/>
                </a:cubicBezTo>
                <a:cubicBezTo>
                  <a:pt x="838462" y="106364"/>
                  <a:pt x="848094" y="176713"/>
                  <a:pt x="882077" y="237315"/>
                </a:cubicBezTo>
                <a:cubicBezTo>
                  <a:pt x="845150" y="261290"/>
                  <a:pt x="801001" y="266560"/>
                  <a:pt x="761133" y="282106"/>
                </a:cubicBezTo>
                <a:cubicBezTo>
                  <a:pt x="719657" y="298442"/>
                  <a:pt x="719657" y="310562"/>
                  <a:pt x="753907" y="357988"/>
                </a:cubicBezTo>
                <a:cubicBezTo>
                  <a:pt x="664804" y="368265"/>
                  <a:pt x="664804" y="368265"/>
                  <a:pt x="692364" y="442830"/>
                </a:cubicBezTo>
                <a:cubicBezTo>
                  <a:pt x="617709" y="449681"/>
                  <a:pt x="568477" y="484987"/>
                  <a:pt x="556972" y="562188"/>
                </a:cubicBezTo>
                <a:cubicBezTo>
                  <a:pt x="551352" y="599602"/>
                  <a:pt x="517637" y="617254"/>
                  <a:pt x="480177" y="642286"/>
                </a:cubicBezTo>
                <a:cubicBezTo>
                  <a:pt x="526734" y="666528"/>
                  <a:pt x="558310" y="717115"/>
                  <a:pt x="612627" y="663627"/>
                </a:cubicBezTo>
                <a:cubicBezTo>
                  <a:pt x="632427" y="644130"/>
                  <a:pt x="630557" y="668898"/>
                  <a:pt x="633230" y="676011"/>
                </a:cubicBezTo>
                <a:cubicBezTo>
                  <a:pt x="639651" y="693400"/>
                  <a:pt x="626274" y="704995"/>
                  <a:pt x="617443" y="718168"/>
                </a:cubicBezTo>
                <a:cubicBezTo>
                  <a:pt x="608881" y="731343"/>
                  <a:pt x="598711" y="745306"/>
                  <a:pt x="596304" y="760064"/>
                </a:cubicBezTo>
                <a:cubicBezTo>
                  <a:pt x="594700" y="770339"/>
                  <a:pt x="602459" y="785355"/>
                  <a:pt x="611021" y="792998"/>
                </a:cubicBezTo>
                <a:cubicBezTo>
                  <a:pt x="655975" y="833311"/>
                  <a:pt x="629217" y="923949"/>
                  <a:pt x="714308" y="935543"/>
                </a:cubicBezTo>
                <a:cubicBezTo>
                  <a:pt x="752570" y="940811"/>
                  <a:pt x="771032" y="974010"/>
                  <a:pt x="799128" y="992190"/>
                </a:cubicBezTo>
                <a:cubicBezTo>
                  <a:pt x="896793" y="1055689"/>
                  <a:pt x="962082" y="1137368"/>
                  <a:pt x="992317" y="1249612"/>
                </a:cubicBezTo>
                <a:cubicBezTo>
                  <a:pt x="1000611" y="1280703"/>
                  <a:pt x="1032454" y="1305735"/>
                  <a:pt x="1053058" y="1333136"/>
                </a:cubicBezTo>
                <a:cubicBezTo>
                  <a:pt x="1043156" y="1353160"/>
                  <a:pt x="989106" y="1309949"/>
                  <a:pt x="1008104" y="1362645"/>
                </a:cubicBezTo>
                <a:cubicBezTo>
                  <a:pt x="1022553" y="1402169"/>
                  <a:pt x="1059480" y="1426672"/>
                  <a:pt x="1094265" y="1450123"/>
                </a:cubicBezTo>
                <a:cubicBezTo>
                  <a:pt x="1133866" y="1476733"/>
                  <a:pt x="1177749" y="1498075"/>
                  <a:pt x="1195677" y="1547347"/>
                </a:cubicBezTo>
                <a:cubicBezTo>
                  <a:pt x="1199423" y="1557887"/>
                  <a:pt x="1211463" y="1568953"/>
                  <a:pt x="1222166" y="1573170"/>
                </a:cubicBezTo>
                <a:cubicBezTo>
                  <a:pt x="1780331" y="2440289"/>
                  <a:pt x="3154333" y="2446085"/>
                  <a:pt x="3312738" y="2440024"/>
                </a:cubicBezTo>
                <a:cubicBezTo>
                  <a:pt x="3504591" y="2432384"/>
                  <a:pt x="3686008" y="2378897"/>
                  <a:pt x="3863944" y="2312235"/>
                </a:cubicBezTo>
                <a:cubicBezTo>
                  <a:pt x="3939135" y="2284043"/>
                  <a:pt x="4008972" y="2243995"/>
                  <a:pt x="4082022" y="2212904"/>
                </a:cubicBezTo>
                <a:cubicBezTo>
                  <a:pt x="4182897" y="2169955"/>
                  <a:pt x="4260761" y="2088012"/>
                  <a:pt x="4361371" y="2053496"/>
                </a:cubicBezTo>
                <a:cubicBezTo>
                  <a:pt x="4464921" y="2017925"/>
                  <a:pt x="4553490" y="1952846"/>
                  <a:pt x="4659987" y="1925180"/>
                </a:cubicBezTo>
                <a:cubicBezTo>
                  <a:pt x="4716177" y="1910425"/>
                  <a:pt x="4770494" y="1883815"/>
                  <a:pt x="4761667" y="1807667"/>
                </a:cubicBezTo>
                <a:cubicBezTo>
                  <a:pt x="4759257" y="1786061"/>
                  <a:pt x="4773973" y="1768410"/>
                  <a:pt x="4797253" y="1774733"/>
                </a:cubicBezTo>
                <a:cubicBezTo>
                  <a:pt x="4841669" y="1786589"/>
                  <a:pt x="4861738" y="1755234"/>
                  <a:pt x="4886356" y="1731784"/>
                </a:cubicBezTo>
                <a:cubicBezTo>
                  <a:pt x="4930237" y="1690154"/>
                  <a:pt x="4971978" y="1645890"/>
                  <a:pt x="5041818" y="1639039"/>
                </a:cubicBezTo>
                <a:cubicBezTo>
                  <a:pt x="5028440" y="1606365"/>
                  <a:pt x="5005695" y="1611110"/>
                  <a:pt x="4984824" y="1617960"/>
                </a:cubicBezTo>
                <a:cubicBezTo>
                  <a:pt x="4929971" y="1635878"/>
                  <a:pt x="4875653" y="1656165"/>
                  <a:pt x="4820800" y="1674082"/>
                </a:cubicBezTo>
                <a:cubicBezTo>
                  <a:pt x="4784945" y="1685677"/>
                  <a:pt x="4749356" y="1702012"/>
                  <a:pt x="4701459" y="1689099"/>
                </a:cubicBezTo>
                <a:cubicBezTo>
                  <a:pt x="4742668" y="1623230"/>
                  <a:pt x="4812771" y="1611373"/>
                  <a:pt x="4869498" y="1591086"/>
                </a:cubicBezTo>
                <a:cubicBezTo>
                  <a:pt x="4940404" y="1565528"/>
                  <a:pt x="4982147" y="1517309"/>
                  <a:pt x="5032185" y="1463559"/>
                </a:cubicBezTo>
                <a:cubicBezTo>
                  <a:pt x="4980006" y="1450649"/>
                  <a:pt x="4947630" y="1490172"/>
                  <a:pt x="4906692" y="1488062"/>
                </a:cubicBezTo>
                <a:cubicBezTo>
                  <a:pt x="4904550" y="1481215"/>
                  <a:pt x="4900805" y="1471202"/>
                  <a:pt x="4901340" y="1470936"/>
                </a:cubicBezTo>
                <a:cubicBezTo>
                  <a:pt x="4968234" y="1441427"/>
                  <a:pt x="4999539" y="1386097"/>
                  <a:pt x="5009976" y="1319171"/>
                </a:cubicBezTo>
                <a:cubicBezTo>
                  <a:pt x="5015328" y="1284656"/>
                  <a:pt x="5039677" y="1273853"/>
                  <a:pt x="5063760" y="1258044"/>
                </a:cubicBezTo>
                <a:cubicBezTo>
                  <a:pt x="5147777" y="1201922"/>
                  <a:pt x="5236613" y="1151071"/>
                  <a:pt x="5305648" y="1073871"/>
                </a:cubicBezTo>
                <a:cubicBezTo>
                  <a:pt x="5225910" y="1084147"/>
                  <a:pt x="5161960" y="1134471"/>
                  <a:pt x="5076067" y="1156077"/>
                </a:cubicBezTo>
                <a:cubicBezTo>
                  <a:pt x="5144298" y="1071235"/>
                  <a:pt x="5232600" y="1028288"/>
                  <a:pt x="5313141" y="976907"/>
                </a:cubicBezTo>
                <a:cubicBezTo>
                  <a:pt x="5349798" y="953458"/>
                  <a:pt x="5383779" y="923421"/>
                  <a:pt x="5428196" y="910774"/>
                </a:cubicBezTo>
                <a:cubicBezTo>
                  <a:pt x="5443985" y="906295"/>
                  <a:pt x="5469939" y="896809"/>
                  <a:pt x="5457363" y="871779"/>
                </a:cubicBezTo>
                <a:cubicBezTo>
                  <a:pt x="5446661" y="850965"/>
                  <a:pt x="5425523" y="857286"/>
                  <a:pt x="5406256" y="863347"/>
                </a:cubicBezTo>
                <a:cubicBezTo>
                  <a:pt x="5359965" y="878367"/>
                  <a:pt x="5312069" y="878629"/>
                  <a:pt x="5249456" y="878367"/>
                </a:cubicBezTo>
                <a:cubicBezTo>
                  <a:pt x="5301901" y="809597"/>
                  <a:pt x="5397963" y="830149"/>
                  <a:pt x="5442914" y="757955"/>
                </a:cubicBezTo>
                <a:cubicBezTo>
                  <a:pt x="5386723" y="745306"/>
                  <a:pt x="5343376" y="771392"/>
                  <a:pt x="5297887" y="776398"/>
                </a:cubicBezTo>
                <a:cubicBezTo>
                  <a:pt x="5256683" y="780877"/>
                  <a:pt x="5246513" y="768758"/>
                  <a:pt x="5256146" y="728971"/>
                </a:cubicBezTo>
                <a:cubicBezTo>
                  <a:pt x="5271129" y="667053"/>
                  <a:pt x="5248653" y="635435"/>
                  <a:pt x="5188716" y="652298"/>
                </a:cubicBezTo>
                <a:cubicBezTo>
                  <a:pt x="5133062" y="668107"/>
                  <a:pt x="5127175" y="644922"/>
                  <a:pt x="5142160" y="609614"/>
                </a:cubicBezTo>
                <a:cubicBezTo>
                  <a:pt x="5163564" y="558237"/>
                  <a:pt x="5139216" y="518450"/>
                  <a:pt x="5122626" y="475239"/>
                </a:cubicBezTo>
                <a:cubicBezTo>
                  <a:pt x="5097205" y="409367"/>
                  <a:pt x="5107908" y="377223"/>
                  <a:pt x="5162763" y="328215"/>
                </a:cubicBezTo>
                <a:cubicBezTo>
                  <a:pt x="5193532" y="300811"/>
                  <a:pt x="5226711" y="277627"/>
                  <a:pt x="5271399" y="253914"/>
                </a:cubicBezTo>
                <a:cubicBezTo>
                  <a:pt x="5168381" y="241003"/>
                  <a:pt x="5276483" y="197528"/>
                  <a:pt x="5240091" y="170389"/>
                </a:cubicBezTo>
                <a:cubicBezTo>
                  <a:pt x="5167310" y="159323"/>
                  <a:pt x="5107908" y="245745"/>
                  <a:pt x="5008904" y="220979"/>
                </a:cubicBezTo>
                <a:cubicBezTo>
                  <a:pt x="5131187" y="146147"/>
                  <a:pt x="5266315" y="121645"/>
                  <a:pt x="5354881" y="22050"/>
                </a:cubicBezTo>
                <a:cubicBezTo>
                  <a:pt x="5334546" y="-611"/>
                  <a:pt x="5314210" y="20468"/>
                  <a:pt x="5296818" y="12038"/>
                </a:cubicBezTo>
                <a:cubicBezTo>
                  <a:pt x="5297085" y="9403"/>
                  <a:pt x="5296884" y="6109"/>
                  <a:pt x="5297018" y="3177"/>
                </a:cubicBezTo>
                <a:lnTo>
                  <a:pt x="5298067" y="0"/>
                </a:lnTo>
                <a:lnTo>
                  <a:pt x="8958468" y="0"/>
                </a:lnTo>
                <a:lnTo>
                  <a:pt x="8936439" y="18562"/>
                </a:lnTo>
                <a:cubicBezTo>
                  <a:pt x="8928025" y="29598"/>
                  <a:pt x="8926611" y="39110"/>
                  <a:pt x="8934304" y="46608"/>
                </a:cubicBezTo>
                <a:cubicBezTo>
                  <a:pt x="8959791" y="71400"/>
                  <a:pt x="8992737" y="89152"/>
                  <a:pt x="9027240" y="113638"/>
                </a:cubicBezTo>
                <a:cubicBezTo>
                  <a:pt x="8975330" y="159853"/>
                  <a:pt x="8916899" y="180054"/>
                  <a:pt x="8854734" y="193826"/>
                </a:cubicBezTo>
                <a:cubicBezTo>
                  <a:pt x="8836083" y="198111"/>
                  <a:pt x="8817746" y="206680"/>
                  <a:pt x="8815880" y="227493"/>
                </a:cubicBezTo>
                <a:cubicBezTo>
                  <a:pt x="8814017" y="249223"/>
                  <a:pt x="8832977" y="257791"/>
                  <a:pt x="8848828" y="267894"/>
                </a:cubicBezTo>
                <a:cubicBezTo>
                  <a:pt x="8870895" y="281971"/>
                  <a:pt x="8892342" y="294216"/>
                  <a:pt x="8920315" y="296052"/>
                </a:cubicBezTo>
                <a:cubicBezTo>
                  <a:pt x="8966319" y="298806"/>
                  <a:pt x="8988385" y="337982"/>
                  <a:pt x="9015115" y="367363"/>
                </a:cubicBezTo>
                <a:cubicBezTo>
                  <a:pt x="9030034" y="383892"/>
                  <a:pt x="9037496" y="417251"/>
                  <a:pt x="9011388" y="423067"/>
                </a:cubicBezTo>
                <a:cubicBezTo>
                  <a:pt x="8948601" y="437148"/>
                  <a:pt x="8953575" y="477853"/>
                  <a:pt x="8955127" y="524068"/>
                </a:cubicBezTo>
                <a:cubicBezTo>
                  <a:pt x="8957303" y="581304"/>
                  <a:pt x="8994292" y="607624"/>
                  <a:pt x="9039672" y="629661"/>
                </a:cubicBezTo>
                <a:cubicBezTo>
                  <a:pt x="9055213" y="637312"/>
                  <a:pt x="9077279" y="637006"/>
                  <a:pt x="9083187" y="660880"/>
                </a:cubicBezTo>
                <a:cubicBezTo>
                  <a:pt x="9057699" y="683528"/>
                  <a:pt x="9026617" y="665166"/>
                  <a:pt x="8999263" y="671592"/>
                </a:cubicBezTo>
                <a:cubicBezTo>
                  <a:pt x="8976575" y="676794"/>
                  <a:pt x="8938965" y="674041"/>
                  <a:pt x="8970048" y="715664"/>
                </a:cubicBezTo>
                <a:cubicBezTo>
                  <a:pt x="8979063" y="727601"/>
                  <a:pt x="8968494" y="736784"/>
                  <a:pt x="8956992" y="737702"/>
                </a:cubicBezTo>
                <a:cubicBezTo>
                  <a:pt x="8864991" y="747189"/>
                  <a:pt x="8907262" y="831359"/>
                  <a:pt x="8877733" y="875737"/>
                </a:cubicBezTo>
                <a:cubicBezTo>
                  <a:pt x="8869654" y="887979"/>
                  <a:pt x="8878357" y="909097"/>
                  <a:pt x="8891100" y="914300"/>
                </a:cubicBezTo>
                <a:cubicBezTo>
                  <a:pt x="8972534" y="948581"/>
                  <a:pt x="8983724" y="1030299"/>
                  <a:pt x="9023199" y="1100695"/>
                </a:cubicBezTo>
                <a:cubicBezTo>
                  <a:pt x="8980304" y="1128545"/>
                  <a:pt x="8929020" y="1134666"/>
                  <a:pt x="8882708" y="1152725"/>
                </a:cubicBezTo>
                <a:cubicBezTo>
                  <a:pt x="8834530" y="1171701"/>
                  <a:pt x="8834530" y="1185780"/>
                  <a:pt x="8874315" y="1240870"/>
                </a:cubicBezTo>
                <a:cubicBezTo>
                  <a:pt x="8770812" y="1252808"/>
                  <a:pt x="8770812" y="1252808"/>
                  <a:pt x="8802826" y="1339424"/>
                </a:cubicBezTo>
                <a:cubicBezTo>
                  <a:pt x="8716105" y="1347382"/>
                  <a:pt x="8658917" y="1388394"/>
                  <a:pt x="8645552" y="1478072"/>
                </a:cubicBezTo>
                <a:cubicBezTo>
                  <a:pt x="8639024" y="1521532"/>
                  <a:pt x="8599861" y="1542037"/>
                  <a:pt x="8556347" y="1571114"/>
                </a:cubicBezTo>
                <a:cubicBezTo>
                  <a:pt x="8610428" y="1599274"/>
                  <a:pt x="8647106" y="1658037"/>
                  <a:pt x="8710202" y="1595904"/>
                </a:cubicBezTo>
                <a:cubicBezTo>
                  <a:pt x="8733202" y="1573257"/>
                  <a:pt x="8731030" y="1602027"/>
                  <a:pt x="8734135" y="1610290"/>
                </a:cubicBezTo>
                <a:cubicBezTo>
                  <a:pt x="8741594" y="1630489"/>
                  <a:pt x="8726054" y="1643958"/>
                  <a:pt x="8715797" y="1659260"/>
                </a:cubicBezTo>
                <a:cubicBezTo>
                  <a:pt x="8705851" y="1674564"/>
                  <a:pt x="8694038" y="1690784"/>
                  <a:pt x="8691242" y="1707927"/>
                </a:cubicBezTo>
                <a:cubicBezTo>
                  <a:pt x="8689378" y="1719862"/>
                  <a:pt x="8698391" y="1737306"/>
                  <a:pt x="8708337" y="1746183"/>
                </a:cubicBezTo>
                <a:cubicBezTo>
                  <a:pt x="8760556" y="1793011"/>
                  <a:pt x="8729474" y="1898297"/>
                  <a:pt x="8828316" y="1911765"/>
                </a:cubicBezTo>
                <a:cubicBezTo>
                  <a:pt x="8872762" y="1917884"/>
                  <a:pt x="8894207" y="1956449"/>
                  <a:pt x="8926844" y="1977567"/>
                </a:cubicBezTo>
                <a:cubicBezTo>
                  <a:pt x="9040293" y="2051328"/>
                  <a:pt x="9116134" y="2146208"/>
                  <a:pt x="9151255" y="2276592"/>
                </a:cubicBezTo>
                <a:cubicBezTo>
                  <a:pt x="9160890" y="2312707"/>
                  <a:pt x="9197879" y="2341785"/>
                  <a:pt x="9221812" y="2373614"/>
                </a:cubicBezTo>
                <a:cubicBezTo>
                  <a:pt x="9210310" y="2396875"/>
                  <a:pt x="9147525" y="2346680"/>
                  <a:pt x="9169593" y="2407892"/>
                </a:cubicBezTo>
                <a:cubicBezTo>
                  <a:pt x="9186377" y="2453803"/>
                  <a:pt x="9229272" y="2482267"/>
                  <a:pt x="9269679" y="2509507"/>
                </a:cubicBezTo>
                <a:cubicBezTo>
                  <a:pt x="9315680" y="2540419"/>
                  <a:pt x="9366654" y="2565210"/>
                  <a:pt x="9387480" y="2622444"/>
                </a:cubicBezTo>
                <a:cubicBezTo>
                  <a:pt x="9391832" y="2634687"/>
                  <a:pt x="9405817" y="2647542"/>
                  <a:pt x="9418250" y="2652440"/>
                </a:cubicBezTo>
                <a:cubicBezTo>
                  <a:pt x="10066621" y="3659697"/>
                  <a:pt x="11662679" y="3666430"/>
                  <a:pt x="11846684" y="3659389"/>
                </a:cubicBezTo>
                <a:cubicBezTo>
                  <a:pt x="11958113" y="3654952"/>
                  <a:pt x="12066512" y="3637200"/>
                  <a:pt x="12172890" y="3610878"/>
                </a:cubicBezTo>
                <a:lnTo>
                  <a:pt x="12192000" y="3605403"/>
                </a:lnTo>
                <a:lnTo>
                  <a:pt x="12192000" y="6858000"/>
                </a:lnTo>
                <a:lnTo>
                  <a:pt x="2667892" y="6858000"/>
                </a:lnTo>
                <a:lnTo>
                  <a:pt x="2654380" y="6849405"/>
                </a:lnTo>
                <a:cubicBezTo>
                  <a:pt x="2607569" y="6826978"/>
                  <a:pt x="2555222" y="6809052"/>
                  <a:pt x="2517472" y="6768410"/>
                </a:cubicBezTo>
                <a:cubicBezTo>
                  <a:pt x="2640621" y="6736030"/>
                  <a:pt x="2751355" y="6703317"/>
                  <a:pt x="2863768" y="6678867"/>
                </a:cubicBezTo>
                <a:cubicBezTo>
                  <a:pt x="2982893" y="6653093"/>
                  <a:pt x="3083895" y="6583373"/>
                  <a:pt x="3200332" y="6552312"/>
                </a:cubicBezTo>
                <a:cubicBezTo>
                  <a:pt x="3225166" y="6545703"/>
                  <a:pt x="3255030" y="6522574"/>
                  <a:pt x="3263755" y="6500106"/>
                </a:cubicBezTo>
                <a:cubicBezTo>
                  <a:pt x="3291941" y="6427411"/>
                  <a:pt x="3854674" y="6223537"/>
                  <a:pt x="3788234" y="6158777"/>
                </a:cubicBezTo>
                <a:cubicBezTo>
                  <a:pt x="3760718" y="6132011"/>
                  <a:pt x="3725150" y="6112847"/>
                  <a:pt x="3687901" y="6086412"/>
                </a:cubicBezTo>
                <a:cubicBezTo>
                  <a:pt x="3743942" y="6036518"/>
                  <a:pt x="3807024" y="6014710"/>
                  <a:pt x="3874137" y="5999841"/>
                </a:cubicBezTo>
                <a:cubicBezTo>
                  <a:pt x="3894273" y="5995216"/>
                  <a:pt x="3914069" y="5985964"/>
                  <a:pt x="3916083" y="5963494"/>
                </a:cubicBezTo>
                <a:cubicBezTo>
                  <a:pt x="3918095" y="5940035"/>
                  <a:pt x="3897626" y="5930785"/>
                  <a:pt x="3880513" y="5919878"/>
                </a:cubicBezTo>
                <a:cubicBezTo>
                  <a:pt x="3856689" y="5904680"/>
                  <a:pt x="3833535" y="5891460"/>
                  <a:pt x="3803335" y="5889479"/>
                </a:cubicBezTo>
                <a:cubicBezTo>
                  <a:pt x="3753670" y="5886505"/>
                  <a:pt x="3729848" y="5844211"/>
                  <a:pt x="3700990" y="5812491"/>
                </a:cubicBezTo>
                <a:cubicBezTo>
                  <a:pt x="3684884" y="5794647"/>
                  <a:pt x="3676828" y="5758633"/>
                  <a:pt x="3705014" y="5752353"/>
                </a:cubicBezTo>
                <a:cubicBezTo>
                  <a:pt x="3772798" y="5737152"/>
                  <a:pt x="3767428" y="5693207"/>
                  <a:pt x="3765753" y="5643313"/>
                </a:cubicBezTo>
                <a:cubicBezTo>
                  <a:pt x="3763404" y="5581522"/>
                  <a:pt x="3723470" y="5553107"/>
                  <a:pt x="3674479" y="5529315"/>
                </a:cubicBezTo>
                <a:cubicBezTo>
                  <a:pt x="3657701" y="5521056"/>
                  <a:pt x="3633878" y="5521386"/>
                  <a:pt x="3627501" y="5495612"/>
                </a:cubicBezTo>
                <a:cubicBezTo>
                  <a:pt x="3655017" y="5471161"/>
                  <a:pt x="3688572" y="5490985"/>
                  <a:pt x="3718104" y="5484048"/>
                </a:cubicBezTo>
                <a:cubicBezTo>
                  <a:pt x="3742598" y="5478431"/>
                  <a:pt x="3783202" y="5481403"/>
                  <a:pt x="3749644" y="5436467"/>
                </a:cubicBezTo>
                <a:cubicBezTo>
                  <a:pt x="3739912" y="5423580"/>
                  <a:pt x="3751322" y="5413666"/>
                  <a:pt x="3763740" y="5412675"/>
                </a:cubicBezTo>
                <a:cubicBezTo>
                  <a:pt x="3863064" y="5402433"/>
                  <a:pt x="3817428" y="5311564"/>
                  <a:pt x="3849307" y="5263654"/>
                </a:cubicBezTo>
                <a:cubicBezTo>
                  <a:pt x="3858030" y="5250437"/>
                  <a:pt x="3848634" y="5227638"/>
                  <a:pt x="3834876" y="5222021"/>
                </a:cubicBezTo>
                <a:cubicBezTo>
                  <a:pt x="3746960" y="5185011"/>
                  <a:pt x="3734880" y="5096789"/>
                  <a:pt x="3692263" y="5020790"/>
                </a:cubicBezTo>
                <a:cubicBezTo>
                  <a:pt x="3738572" y="4990724"/>
                  <a:pt x="3793938" y="4984115"/>
                  <a:pt x="3843936" y="4964619"/>
                </a:cubicBezTo>
                <a:cubicBezTo>
                  <a:pt x="3895949" y="4944132"/>
                  <a:pt x="3895949" y="4928933"/>
                  <a:pt x="3852997" y="4869458"/>
                </a:cubicBezTo>
                <a:cubicBezTo>
                  <a:pt x="3964739" y="4856569"/>
                  <a:pt x="3964739" y="4856569"/>
                  <a:pt x="3930177" y="4763060"/>
                </a:cubicBezTo>
                <a:cubicBezTo>
                  <a:pt x="4023800" y="4754468"/>
                  <a:pt x="4085540" y="4710192"/>
                  <a:pt x="4099968" y="4613376"/>
                </a:cubicBezTo>
                <a:cubicBezTo>
                  <a:pt x="4107016" y="4566456"/>
                  <a:pt x="4149296" y="4544320"/>
                  <a:pt x="4196274" y="4512928"/>
                </a:cubicBezTo>
                <a:cubicBezTo>
                  <a:pt x="4137888" y="4482527"/>
                  <a:pt x="4098290" y="4419087"/>
                  <a:pt x="4030173" y="4486165"/>
                </a:cubicBezTo>
                <a:cubicBezTo>
                  <a:pt x="4005342" y="4510615"/>
                  <a:pt x="4007687" y="4479555"/>
                  <a:pt x="4004335" y="4470634"/>
                </a:cubicBezTo>
                <a:cubicBezTo>
                  <a:pt x="3996282" y="4448827"/>
                  <a:pt x="4013059" y="4434287"/>
                  <a:pt x="4024133" y="4417767"/>
                </a:cubicBezTo>
                <a:cubicBezTo>
                  <a:pt x="4034870" y="4401245"/>
                  <a:pt x="4047624" y="4383734"/>
                  <a:pt x="4050642" y="4365226"/>
                </a:cubicBezTo>
                <a:cubicBezTo>
                  <a:pt x="4052655" y="4352340"/>
                  <a:pt x="4042924" y="4333509"/>
                  <a:pt x="4032186" y="4323924"/>
                </a:cubicBezTo>
                <a:cubicBezTo>
                  <a:pt x="3975811" y="4273370"/>
                  <a:pt x="4009367" y="4159704"/>
                  <a:pt x="3902658" y="4145163"/>
                </a:cubicBezTo>
                <a:cubicBezTo>
                  <a:pt x="3854674" y="4138557"/>
                  <a:pt x="3831522" y="4096923"/>
                  <a:pt x="3796288" y="4074123"/>
                </a:cubicBezTo>
                <a:cubicBezTo>
                  <a:pt x="3673808" y="3994492"/>
                  <a:pt x="3591931" y="3892060"/>
                  <a:pt x="3554015" y="3751298"/>
                </a:cubicBezTo>
                <a:cubicBezTo>
                  <a:pt x="3543613" y="3712308"/>
                  <a:pt x="3503679" y="3680917"/>
                  <a:pt x="3477841" y="3646554"/>
                </a:cubicBezTo>
                <a:cubicBezTo>
                  <a:pt x="3490259" y="3621441"/>
                  <a:pt x="3558041" y="3675631"/>
                  <a:pt x="3534217" y="3609547"/>
                </a:cubicBezTo>
                <a:cubicBezTo>
                  <a:pt x="3516097" y="3559982"/>
                  <a:pt x="3469788" y="3529253"/>
                  <a:pt x="3426164" y="3499844"/>
                </a:cubicBezTo>
                <a:cubicBezTo>
                  <a:pt x="3376502" y="3466472"/>
                  <a:pt x="3321470" y="3439708"/>
                  <a:pt x="3298987" y="3377918"/>
                </a:cubicBezTo>
                <a:cubicBezTo>
                  <a:pt x="3294289" y="3364700"/>
                  <a:pt x="3279190" y="3350823"/>
                  <a:pt x="3265768" y="3345534"/>
                </a:cubicBezTo>
                <a:cubicBezTo>
                  <a:pt x="2609539" y="2326070"/>
                  <a:pt x="1054085" y="2255965"/>
                  <a:pt x="698533" y="2257448"/>
                </a:cubicBezTo>
                <a:cubicBezTo>
                  <a:pt x="674830" y="2257546"/>
                  <a:pt x="656459" y="2257963"/>
                  <a:pt x="644044" y="2258439"/>
                </a:cubicBezTo>
                <a:cubicBezTo>
                  <a:pt x="463596" y="2265625"/>
                  <a:pt x="290510" y="2305151"/>
                  <a:pt x="121106" y="2359734"/>
                </a:cubicBezTo>
                <a:lnTo>
                  <a:pt x="0" y="2402158"/>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F040175-F269-5B68-FFE0-F0EE1A1D589F}"/>
              </a:ext>
            </a:extLst>
          </p:cNvPr>
          <p:cNvSpPr>
            <a:spLocks noGrp="1"/>
          </p:cNvSpPr>
          <p:nvPr>
            <p:ph type="title"/>
          </p:nvPr>
        </p:nvSpPr>
        <p:spPr>
          <a:xfrm>
            <a:off x="4654295" y="4029234"/>
            <a:ext cx="6864412" cy="845854"/>
          </a:xfrm>
        </p:spPr>
        <p:txBody>
          <a:bodyPr anchor="b">
            <a:normAutofit/>
          </a:bodyPr>
          <a:lstStyle/>
          <a:p>
            <a:r>
              <a:rPr lang="en-US" sz="1800" b="1">
                <a:ea typeface="+mj-lt"/>
                <a:cs typeface="+mj-lt"/>
              </a:rPr>
              <a:t>Methodology</a:t>
            </a:r>
            <a:endParaRPr lang="en-US" sz="1800"/>
          </a:p>
          <a:p>
            <a:br>
              <a:rPr lang="en-US" sz="1800"/>
            </a:br>
            <a:endParaRPr lang="en-US" sz="1800"/>
          </a:p>
        </p:txBody>
      </p:sp>
      <p:pic>
        <p:nvPicPr>
          <p:cNvPr id="5" name="Picture 4" descr="A blue and black logo&#10;&#10;Description automatically generated">
            <a:extLst>
              <a:ext uri="{FF2B5EF4-FFF2-40B4-BE49-F238E27FC236}">
                <a16:creationId xmlns:a16="http://schemas.microsoft.com/office/drawing/2014/main" id="{C0EE9831-31C1-0B63-0DC7-5CD9862ABEDD}"/>
              </a:ext>
            </a:extLst>
          </p:cNvPr>
          <p:cNvPicPr>
            <a:picLocks noChangeAspect="1"/>
          </p:cNvPicPr>
          <p:nvPr/>
        </p:nvPicPr>
        <p:blipFill>
          <a:blip r:embed="rId3"/>
          <a:stretch>
            <a:fillRect/>
          </a:stretch>
        </p:blipFill>
        <p:spPr>
          <a:xfrm>
            <a:off x="1851546" y="617422"/>
            <a:ext cx="2256431" cy="1015393"/>
          </a:xfrm>
          <a:prstGeom prst="rect">
            <a:avLst/>
          </a:prstGeom>
        </p:spPr>
      </p:pic>
      <p:pic>
        <p:nvPicPr>
          <p:cNvPr id="6" name="Picture 5" descr="A yellow and orange cubes&#10;&#10;Description automatically generated">
            <a:extLst>
              <a:ext uri="{FF2B5EF4-FFF2-40B4-BE49-F238E27FC236}">
                <a16:creationId xmlns:a16="http://schemas.microsoft.com/office/drawing/2014/main" id="{C0A231F0-E4DD-02B0-E514-B9F7C19848E6}"/>
              </a:ext>
            </a:extLst>
          </p:cNvPr>
          <p:cNvPicPr>
            <a:picLocks noChangeAspect="1"/>
          </p:cNvPicPr>
          <p:nvPr/>
        </p:nvPicPr>
        <p:blipFill>
          <a:blip r:embed="rId4"/>
          <a:stretch>
            <a:fillRect/>
          </a:stretch>
        </p:blipFill>
        <p:spPr>
          <a:xfrm>
            <a:off x="452374" y="3458525"/>
            <a:ext cx="2563781" cy="2742012"/>
          </a:xfrm>
          <a:prstGeom prst="rect">
            <a:avLst/>
          </a:prstGeom>
        </p:spPr>
      </p:pic>
      <p:pic>
        <p:nvPicPr>
          <p:cNvPr id="7" name="Picture 6" descr="A colorful logo on a black background&#10;&#10;Description automatically generated">
            <a:extLst>
              <a:ext uri="{FF2B5EF4-FFF2-40B4-BE49-F238E27FC236}">
                <a16:creationId xmlns:a16="http://schemas.microsoft.com/office/drawing/2014/main" id="{81EE6774-7C11-CA39-FCB6-6E0CBC44C7CD}"/>
              </a:ext>
            </a:extLst>
          </p:cNvPr>
          <p:cNvPicPr>
            <a:picLocks noChangeAspect="1"/>
          </p:cNvPicPr>
          <p:nvPr/>
        </p:nvPicPr>
        <p:blipFill>
          <a:blip r:embed="rId5"/>
          <a:stretch>
            <a:fillRect/>
          </a:stretch>
        </p:blipFill>
        <p:spPr>
          <a:xfrm>
            <a:off x="6161635" y="1206958"/>
            <a:ext cx="1720276" cy="2270975"/>
          </a:xfrm>
          <a:prstGeom prst="rect">
            <a:avLst/>
          </a:prstGeom>
        </p:spPr>
      </p:pic>
      <p:pic>
        <p:nvPicPr>
          <p:cNvPr id="4" name="Picture 3">
            <a:extLst>
              <a:ext uri="{FF2B5EF4-FFF2-40B4-BE49-F238E27FC236}">
                <a16:creationId xmlns:a16="http://schemas.microsoft.com/office/drawing/2014/main" id="{33E021DD-148E-2141-92C0-186849EE4D59}"/>
              </a:ext>
            </a:extLst>
          </p:cNvPr>
          <p:cNvPicPr>
            <a:picLocks noChangeAspect="1"/>
          </p:cNvPicPr>
          <p:nvPr/>
        </p:nvPicPr>
        <p:blipFill>
          <a:blip r:embed="rId6"/>
          <a:stretch>
            <a:fillRect/>
          </a:stretch>
        </p:blipFill>
        <p:spPr>
          <a:xfrm>
            <a:off x="9594376" y="883553"/>
            <a:ext cx="2183642" cy="1342939"/>
          </a:xfrm>
          <a:prstGeom prst="rect">
            <a:avLst/>
          </a:prstGeom>
        </p:spPr>
      </p:pic>
      <p:sp>
        <p:nvSpPr>
          <p:cNvPr id="3" name="Content Placeholder 2">
            <a:extLst>
              <a:ext uri="{FF2B5EF4-FFF2-40B4-BE49-F238E27FC236}">
                <a16:creationId xmlns:a16="http://schemas.microsoft.com/office/drawing/2014/main" id="{D3E073E8-CE20-3FE0-5A20-7684EF97E55D}"/>
              </a:ext>
            </a:extLst>
          </p:cNvPr>
          <p:cNvSpPr>
            <a:spLocks noGrp="1"/>
          </p:cNvSpPr>
          <p:nvPr>
            <p:ph idx="1"/>
          </p:nvPr>
        </p:nvSpPr>
        <p:spPr>
          <a:xfrm>
            <a:off x="4654294" y="4916184"/>
            <a:ext cx="6864411" cy="1440165"/>
          </a:xfrm>
        </p:spPr>
        <p:txBody>
          <a:bodyPr vert="horz" lIns="91440" tIns="45720" rIns="91440" bIns="45720" rtlCol="0" anchor="t">
            <a:normAutofit/>
          </a:bodyPr>
          <a:lstStyle/>
          <a:p>
            <a:pPr marL="0" indent="0">
              <a:buNone/>
            </a:pPr>
            <a:r>
              <a:rPr lang="en-US" sz="1700" b="1">
                <a:ea typeface="+mn-lt"/>
                <a:cs typeface="+mn-lt"/>
              </a:rPr>
              <a:t>Tools &amp; Libraries</a:t>
            </a:r>
            <a:endParaRPr lang="en-US"/>
          </a:p>
          <a:p>
            <a:r>
              <a:rPr lang="en-US" sz="1700">
                <a:ea typeface="+mn-lt"/>
                <a:cs typeface="+mn-lt"/>
              </a:rPr>
              <a:t>Google </a:t>
            </a:r>
            <a:r>
              <a:rPr lang="en-US" sz="1700" err="1">
                <a:ea typeface="+mn-lt"/>
                <a:cs typeface="+mn-lt"/>
              </a:rPr>
              <a:t>Colab</a:t>
            </a:r>
            <a:r>
              <a:rPr lang="en-US" sz="1700">
                <a:ea typeface="+mn-lt"/>
                <a:cs typeface="+mn-lt"/>
              </a:rPr>
              <a:t> for cloud-based interaction</a:t>
            </a:r>
            <a:endParaRPr lang="en-US" sz="1700" b="1">
              <a:ea typeface="Calibri"/>
              <a:cs typeface="Calibri"/>
            </a:endParaRPr>
          </a:p>
          <a:p>
            <a:r>
              <a:rPr lang="en-US" sz="1700">
                <a:ea typeface="+mn-lt"/>
                <a:cs typeface="+mn-lt"/>
              </a:rPr>
              <a:t>Python for scripting and algorithm development</a:t>
            </a:r>
            <a:endParaRPr lang="en-US" sz="1700"/>
          </a:p>
          <a:p>
            <a:r>
              <a:rPr lang="en-US" sz="1700">
                <a:ea typeface="+mn-lt"/>
                <a:cs typeface="+mn-lt"/>
              </a:rPr>
              <a:t>Libraries: NumPy, TensorFlow, OpenCV, Matplotlib, </a:t>
            </a:r>
            <a:r>
              <a:rPr lang="en-US" sz="1700" err="1">
                <a:ea typeface="+mn-lt"/>
                <a:cs typeface="+mn-lt"/>
              </a:rPr>
              <a:t>Ipywidgets</a:t>
            </a:r>
            <a:endParaRPr lang="en-US" sz="1700" err="1"/>
          </a:p>
          <a:p>
            <a:endParaRPr lang="en-US" sz="1700" b="1">
              <a:ea typeface="Calibri"/>
              <a:cs typeface="Calibri"/>
            </a:endParaRPr>
          </a:p>
        </p:txBody>
      </p:sp>
    </p:spTree>
    <p:extLst>
      <p:ext uri="{BB962C8B-B14F-4D97-AF65-F5344CB8AC3E}">
        <p14:creationId xmlns:p14="http://schemas.microsoft.com/office/powerpoint/2010/main" val="690272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8DDE571-E57F-4AB5-83C7-30EB5DDC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A7290-2308-B4E1-A2D9-E7AAD4523C86}"/>
              </a:ext>
            </a:extLst>
          </p:cNvPr>
          <p:cNvSpPr>
            <a:spLocks noGrp="1"/>
          </p:cNvSpPr>
          <p:nvPr>
            <p:ph type="title"/>
          </p:nvPr>
        </p:nvSpPr>
        <p:spPr>
          <a:xfrm>
            <a:off x="1137035" y="603622"/>
            <a:ext cx="4282380" cy="1322944"/>
          </a:xfrm>
        </p:spPr>
        <p:txBody>
          <a:bodyPr>
            <a:normAutofit/>
          </a:bodyPr>
          <a:lstStyle/>
          <a:p>
            <a:r>
              <a:rPr lang="en-US" sz="2800" b="1">
                <a:solidFill>
                  <a:schemeClr val="tx1">
                    <a:lumMod val="85000"/>
                    <a:lumOff val="15000"/>
                  </a:schemeClr>
                </a:solidFill>
                <a:ea typeface="+mj-lt"/>
                <a:cs typeface="+mj-lt"/>
              </a:rPr>
              <a:t>EXPERIMENTAL SETUP</a:t>
            </a:r>
            <a:endParaRPr lang="en-US" sz="2800">
              <a:solidFill>
                <a:schemeClr val="tx1">
                  <a:lumMod val="85000"/>
                  <a:lumOff val="15000"/>
                </a:schemeClr>
              </a:solidFill>
            </a:endParaRPr>
          </a:p>
          <a:p>
            <a:br>
              <a:rPr lang="en-US" sz="2800">
                <a:solidFill>
                  <a:schemeClr val="tx1">
                    <a:lumMod val="85000"/>
                    <a:lumOff val="15000"/>
                  </a:schemeClr>
                </a:solidFill>
              </a:rPr>
            </a:br>
            <a:endParaRPr lang="en-US" sz="28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72B7BFA0-9F5E-8CE9-24D3-14D0C17B6F12}"/>
              </a:ext>
            </a:extLst>
          </p:cNvPr>
          <p:cNvSpPr>
            <a:spLocks noGrp="1"/>
          </p:cNvSpPr>
          <p:nvPr>
            <p:ph idx="1"/>
          </p:nvPr>
        </p:nvSpPr>
        <p:spPr>
          <a:xfrm>
            <a:off x="1137034" y="2207977"/>
            <a:ext cx="3968365" cy="4046401"/>
          </a:xfrm>
        </p:spPr>
        <p:txBody>
          <a:bodyPr vert="horz" lIns="91440" tIns="45720" rIns="91440" bIns="45720" rtlCol="0">
            <a:normAutofit/>
          </a:bodyPr>
          <a:lstStyle/>
          <a:p>
            <a:pPr marL="0" indent="0">
              <a:buNone/>
            </a:pPr>
            <a:r>
              <a:rPr lang="en-US" sz="1900" b="1">
                <a:solidFill>
                  <a:schemeClr val="tx1">
                    <a:lumMod val="85000"/>
                    <a:lumOff val="15000"/>
                  </a:schemeClr>
                </a:solidFill>
                <a:ea typeface="+mn-lt"/>
                <a:cs typeface="+mn-lt"/>
              </a:rPr>
              <a:t>Training of Neural Network</a:t>
            </a:r>
            <a:endParaRPr lang="en-US" sz="1900">
              <a:solidFill>
                <a:schemeClr val="tx1">
                  <a:lumMod val="85000"/>
                  <a:lumOff val="15000"/>
                </a:schemeClr>
              </a:solidFill>
              <a:ea typeface="+mn-lt"/>
              <a:cs typeface="+mn-lt"/>
            </a:endParaRPr>
          </a:p>
          <a:p>
            <a:pPr marL="0" indent="0">
              <a:buNone/>
            </a:pPr>
            <a:br>
              <a:rPr lang="en-US" sz="1900">
                <a:solidFill>
                  <a:schemeClr val="tx1">
                    <a:lumMod val="85000"/>
                    <a:lumOff val="15000"/>
                  </a:schemeClr>
                </a:solidFill>
              </a:rPr>
            </a:br>
            <a:r>
              <a:rPr lang="en-US" sz="1900">
                <a:solidFill>
                  <a:schemeClr val="tx1">
                    <a:lumMod val="85000"/>
                    <a:lumOff val="15000"/>
                  </a:schemeClr>
                </a:solidFill>
                <a:ea typeface="+mn-lt"/>
                <a:cs typeface="+mn-lt"/>
              </a:rPr>
              <a:t>Dataset Preparation: Varied image sources, preprocessed for consistency</a:t>
            </a:r>
            <a:endParaRPr lang="en-US" sz="1900">
              <a:solidFill>
                <a:schemeClr val="tx1">
                  <a:lumMod val="85000"/>
                  <a:lumOff val="15000"/>
                </a:schemeClr>
              </a:solidFill>
              <a:ea typeface="Calibri" panose="020F0502020204030204"/>
              <a:cs typeface="Calibri" panose="020F0502020204030204"/>
            </a:endParaRPr>
          </a:p>
          <a:p>
            <a:pPr marL="0" indent="0">
              <a:buNone/>
            </a:pPr>
            <a:r>
              <a:rPr lang="en-US" sz="1900">
                <a:solidFill>
                  <a:schemeClr val="tx1">
                    <a:lumMod val="85000"/>
                    <a:lumOff val="15000"/>
                  </a:schemeClr>
                </a:solidFill>
                <a:ea typeface="+mn-lt"/>
                <a:cs typeface="+mn-lt"/>
              </a:rPr>
              <a:t>Model Training: </a:t>
            </a:r>
            <a:endParaRPr lang="en-US" sz="1900">
              <a:solidFill>
                <a:schemeClr val="tx1">
                  <a:lumMod val="85000"/>
                  <a:lumOff val="15000"/>
                </a:schemeClr>
              </a:solidFill>
              <a:cs typeface="Calibri" panose="020F0502020204030204"/>
            </a:endParaRPr>
          </a:p>
          <a:p>
            <a:r>
              <a:rPr lang="en-US" sz="1900">
                <a:solidFill>
                  <a:schemeClr val="tx1">
                    <a:lumMod val="85000"/>
                    <a:lumOff val="15000"/>
                  </a:schemeClr>
                </a:solidFill>
                <a:ea typeface="+mn-lt"/>
                <a:cs typeface="+mn-lt"/>
              </a:rPr>
              <a:t>Convolution and Max Pooling layers with Adam optimizer</a:t>
            </a:r>
            <a:endParaRPr lang="en-US" sz="1900">
              <a:solidFill>
                <a:schemeClr val="tx1">
                  <a:lumMod val="85000"/>
                  <a:lumOff val="15000"/>
                </a:schemeClr>
              </a:solidFill>
              <a:cs typeface="Calibri"/>
            </a:endParaRPr>
          </a:p>
          <a:p>
            <a:r>
              <a:rPr lang="en-US" sz="1900">
                <a:solidFill>
                  <a:schemeClr val="tx1">
                    <a:lumMod val="85000"/>
                    <a:lumOff val="15000"/>
                  </a:schemeClr>
                </a:solidFill>
                <a:ea typeface="+mn-lt"/>
                <a:cs typeface="+mn-lt"/>
              </a:rPr>
              <a:t>Categorical Cross Entropy loss function</a:t>
            </a:r>
            <a:endParaRPr lang="en-US" sz="1900">
              <a:solidFill>
                <a:schemeClr val="tx1">
                  <a:lumMod val="85000"/>
                  <a:lumOff val="15000"/>
                </a:schemeClr>
              </a:solidFill>
              <a:cs typeface="Calibri"/>
            </a:endParaRPr>
          </a:p>
          <a:p>
            <a:r>
              <a:rPr lang="en-US" sz="1900">
                <a:solidFill>
                  <a:schemeClr val="tx1">
                    <a:lumMod val="85000"/>
                    <a:lumOff val="15000"/>
                  </a:schemeClr>
                </a:solidFill>
                <a:ea typeface="+mn-lt"/>
                <a:cs typeface="+mn-lt"/>
              </a:rPr>
              <a:t>32 batch size</a:t>
            </a:r>
            <a:endParaRPr lang="en-US" sz="1900">
              <a:solidFill>
                <a:schemeClr val="tx1">
                  <a:lumMod val="85000"/>
                  <a:lumOff val="15000"/>
                </a:schemeClr>
              </a:solidFill>
              <a:cs typeface="Calibri"/>
            </a:endParaRPr>
          </a:p>
          <a:p>
            <a:r>
              <a:rPr lang="en-US" sz="1900">
                <a:solidFill>
                  <a:schemeClr val="tx1">
                    <a:lumMod val="85000"/>
                    <a:lumOff val="15000"/>
                  </a:schemeClr>
                </a:solidFill>
                <a:ea typeface="+mn-lt"/>
                <a:cs typeface="+mn-lt"/>
              </a:rPr>
              <a:t>5 epochs</a:t>
            </a:r>
            <a:br>
              <a:rPr lang="en-US" sz="1900">
                <a:solidFill>
                  <a:schemeClr val="tx1">
                    <a:lumMod val="85000"/>
                    <a:lumOff val="15000"/>
                  </a:schemeClr>
                </a:solidFill>
              </a:rPr>
            </a:br>
            <a:endParaRPr lang="en-US" sz="1900">
              <a:solidFill>
                <a:schemeClr val="tx1">
                  <a:lumMod val="85000"/>
                  <a:lumOff val="15000"/>
                </a:schemeClr>
              </a:solidFill>
              <a:ea typeface="Calibri" panose="020F0502020204030204"/>
              <a:cs typeface="Calibri" panose="020F0502020204030204"/>
            </a:endParaRPr>
          </a:p>
        </p:txBody>
      </p:sp>
      <p:pic>
        <p:nvPicPr>
          <p:cNvPr id="8" name="Picture 7" descr="A diagram of a structure&#10;&#10;Description automatically generated">
            <a:extLst>
              <a:ext uri="{FF2B5EF4-FFF2-40B4-BE49-F238E27FC236}">
                <a16:creationId xmlns:a16="http://schemas.microsoft.com/office/drawing/2014/main" id="{FE267827-742F-C680-70D1-AC3D902E4F6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3503" r="3" b="6564"/>
          <a:stretch/>
        </p:blipFill>
        <p:spPr>
          <a:xfrm>
            <a:off x="5605594" y="794198"/>
            <a:ext cx="6489823" cy="3429002"/>
          </a:xfrm>
          <a:custGeom>
            <a:avLst/>
            <a:gdLst/>
            <a:ahLst/>
            <a:cxnLst/>
            <a:rect l="l" t="t" r="r" b="b"/>
            <a:pathLst>
              <a:path w="6489823" h="3421047">
                <a:moveTo>
                  <a:pt x="383239" y="0"/>
                </a:moveTo>
                <a:lnTo>
                  <a:pt x="6489823" y="0"/>
                </a:lnTo>
                <a:lnTo>
                  <a:pt x="6489823" y="3421047"/>
                </a:lnTo>
                <a:lnTo>
                  <a:pt x="0" y="3421047"/>
                </a:lnTo>
                <a:lnTo>
                  <a:pt x="10162" y="3368785"/>
                </a:lnTo>
                <a:cubicBezTo>
                  <a:pt x="15448" y="3346584"/>
                  <a:pt x="22094" y="3323293"/>
                  <a:pt x="30699" y="3298569"/>
                </a:cubicBezTo>
                <a:cubicBezTo>
                  <a:pt x="41150" y="3275988"/>
                  <a:pt x="42443" y="3246652"/>
                  <a:pt x="33589" y="3233050"/>
                </a:cubicBezTo>
                <a:cubicBezTo>
                  <a:pt x="32065" y="3230708"/>
                  <a:pt x="30291" y="3228932"/>
                  <a:pt x="28325" y="3227777"/>
                </a:cubicBezTo>
                <a:cubicBezTo>
                  <a:pt x="30678" y="3188484"/>
                  <a:pt x="72205" y="3103624"/>
                  <a:pt x="73382" y="3050568"/>
                </a:cubicBezTo>
                <a:cubicBezTo>
                  <a:pt x="69165" y="3022639"/>
                  <a:pt x="68605" y="2960322"/>
                  <a:pt x="84953" y="2920501"/>
                </a:cubicBezTo>
                <a:cubicBezTo>
                  <a:pt x="69327" y="2932298"/>
                  <a:pt x="121103" y="2664904"/>
                  <a:pt x="109217" y="2657859"/>
                </a:cubicBezTo>
                <a:cubicBezTo>
                  <a:pt x="110075" y="2597031"/>
                  <a:pt x="138136" y="2522558"/>
                  <a:pt x="139777" y="2464312"/>
                </a:cubicBezTo>
                <a:cubicBezTo>
                  <a:pt x="141801" y="2450201"/>
                  <a:pt x="199861" y="2246813"/>
                  <a:pt x="198683" y="2236608"/>
                </a:cubicBezTo>
                <a:lnTo>
                  <a:pt x="283684" y="1924542"/>
                </a:lnTo>
                <a:cubicBezTo>
                  <a:pt x="313071" y="1811100"/>
                  <a:pt x="307196" y="1868801"/>
                  <a:pt x="336583" y="1755359"/>
                </a:cubicBezTo>
                <a:cubicBezTo>
                  <a:pt x="383246" y="1573239"/>
                  <a:pt x="363875" y="1577802"/>
                  <a:pt x="409119" y="1401207"/>
                </a:cubicBezTo>
                <a:cubicBezTo>
                  <a:pt x="428998" y="1329345"/>
                  <a:pt x="403240" y="1279669"/>
                  <a:pt x="421957" y="1175450"/>
                </a:cubicBezTo>
                <a:cubicBezTo>
                  <a:pt x="442602" y="1107577"/>
                  <a:pt x="340683" y="794854"/>
                  <a:pt x="369233" y="688836"/>
                </a:cubicBezTo>
                <a:cubicBezTo>
                  <a:pt x="378440" y="610640"/>
                  <a:pt x="331945" y="587322"/>
                  <a:pt x="346155" y="513896"/>
                </a:cubicBezTo>
                <a:cubicBezTo>
                  <a:pt x="351974" y="496939"/>
                  <a:pt x="362179" y="406394"/>
                  <a:pt x="344911" y="393010"/>
                </a:cubicBezTo>
                <a:cubicBezTo>
                  <a:pt x="389436" y="301493"/>
                  <a:pt x="356186" y="264408"/>
                  <a:pt x="369960" y="232042"/>
                </a:cubicBezTo>
                <a:cubicBezTo>
                  <a:pt x="394611" y="153791"/>
                  <a:pt x="372056" y="165633"/>
                  <a:pt x="392742" y="72037"/>
                </a:cubicBezTo>
                <a:cubicBezTo>
                  <a:pt x="398537" y="53819"/>
                  <a:pt x="397997" y="38693"/>
                  <a:pt x="394525" y="25405"/>
                </a:cubicBezTo>
                <a:close/>
              </a:path>
            </a:pathLst>
          </a:custGeom>
        </p:spPr>
      </p:pic>
    </p:spTree>
    <p:extLst>
      <p:ext uri="{BB962C8B-B14F-4D97-AF65-F5344CB8AC3E}">
        <p14:creationId xmlns:p14="http://schemas.microsoft.com/office/powerpoint/2010/main" val="809775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3C59792-C740-DA43-EA52-7A38397BDAE9}"/>
              </a:ext>
            </a:extLst>
          </p:cNvPr>
          <p:cNvSpPr>
            <a:spLocks noGrp="1"/>
          </p:cNvSpPr>
          <p:nvPr>
            <p:ph type="title"/>
          </p:nvPr>
        </p:nvSpPr>
        <p:spPr>
          <a:xfrm>
            <a:off x="479394" y="1070800"/>
            <a:ext cx="3939688" cy="5583126"/>
          </a:xfrm>
        </p:spPr>
        <p:txBody>
          <a:bodyPr>
            <a:normAutofit/>
          </a:bodyPr>
          <a:lstStyle/>
          <a:p>
            <a:pPr algn="ctr"/>
            <a:r>
              <a:rPr lang="en-US" sz="8000" b="1">
                <a:latin typeface="Calibri"/>
                <a:ea typeface="+mj-lt"/>
                <a:cs typeface="Calibri"/>
              </a:rPr>
              <a:t>Image Retrieval System</a:t>
            </a:r>
            <a:endParaRPr lang="en-US" sz="8000">
              <a:latin typeface="Calibri"/>
              <a:cs typeface="Calibri"/>
            </a:endParaRPr>
          </a:p>
        </p:txBody>
      </p:sp>
      <p:cxnSp>
        <p:nvCxnSpPr>
          <p:cNvPr id="34" name="Straight Connector 3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3A1BFB06-9B10-FC9D-519B-1B3ABEEB9BA4}"/>
              </a:ext>
            </a:extLst>
          </p:cNvPr>
          <p:cNvGraphicFramePr>
            <a:graphicFrameLocks noGrp="1"/>
          </p:cNvGraphicFramePr>
          <p:nvPr>
            <p:ph idx="1"/>
            <p:extLst>
              <p:ext uri="{D42A27DB-BD31-4B8C-83A1-F6EECF244321}">
                <p14:modId xmlns:p14="http://schemas.microsoft.com/office/powerpoint/2010/main" val="45840351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954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C85D317-F8FD-9321-DDCB-12727D4F44DA}"/>
              </a:ext>
            </a:extLst>
          </p:cNvPr>
          <p:cNvPicPr>
            <a:picLocks noChangeAspect="1"/>
          </p:cNvPicPr>
          <p:nvPr/>
        </p:nvPicPr>
        <p:blipFill rotWithShape="1">
          <a:blip r:embed="rId3">
            <a:duotone>
              <a:schemeClr val="bg2">
                <a:shade val="45000"/>
                <a:satMod val="135000"/>
              </a:schemeClr>
              <a:prstClr val="white"/>
            </a:duotone>
          </a:blip>
          <a:srcRect t="9092" r="9085" b="-7"/>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459F3-BDE8-3998-A1DC-8979154E3C74}"/>
              </a:ext>
            </a:extLst>
          </p:cNvPr>
          <p:cNvSpPr>
            <a:spLocks noGrp="1"/>
          </p:cNvSpPr>
          <p:nvPr>
            <p:ph type="title"/>
          </p:nvPr>
        </p:nvSpPr>
        <p:spPr>
          <a:xfrm>
            <a:off x="838200" y="365125"/>
            <a:ext cx="10515600" cy="1325563"/>
          </a:xfrm>
        </p:spPr>
        <p:txBody>
          <a:bodyPr>
            <a:normAutofit fontScale="90000"/>
          </a:bodyPr>
          <a:lstStyle/>
          <a:p>
            <a:br>
              <a:rPr lang="en-US" sz="3600" b="1">
                <a:ea typeface="+mj-lt"/>
                <a:cs typeface="+mj-lt"/>
              </a:rPr>
            </a:br>
            <a:br>
              <a:rPr lang="en-US" sz="3600" b="1">
                <a:ea typeface="+mj-lt"/>
                <a:cs typeface="+mj-lt"/>
              </a:rPr>
            </a:br>
            <a:r>
              <a:rPr lang="en-US" sz="3600" b="1">
                <a:ea typeface="+mj-lt"/>
                <a:cs typeface="+mj-lt"/>
              </a:rPr>
              <a:t>RESULT AND DISCUSSION (EVALUATION)</a:t>
            </a:r>
            <a:endParaRPr lang="en-US" sz="3600">
              <a:cs typeface="Calibri Light"/>
            </a:endParaRPr>
          </a:p>
          <a:p>
            <a:br>
              <a:rPr lang="en-US" sz="1400"/>
            </a:br>
            <a:br>
              <a:rPr lang="en-US" sz="1400"/>
            </a:br>
            <a:endParaRPr lang="en-US" sz="1400"/>
          </a:p>
        </p:txBody>
      </p:sp>
      <p:graphicFrame>
        <p:nvGraphicFramePr>
          <p:cNvPr id="7" name="Content Placeholder 2">
            <a:extLst>
              <a:ext uri="{FF2B5EF4-FFF2-40B4-BE49-F238E27FC236}">
                <a16:creationId xmlns:a16="http://schemas.microsoft.com/office/drawing/2014/main" id="{7CD18BE3-29BC-65F9-4E37-5AFE4026B3B1}"/>
              </a:ext>
            </a:extLst>
          </p:cNvPr>
          <p:cNvGraphicFramePr>
            <a:graphicFrameLocks noGrp="1"/>
          </p:cNvGraphicFramePr>
          <p:nvPr>
            <p:ph idx="1"/>
            <p:extLst>
              <p:ext uri="{D42A27DB-BD31-4B8C-83A1-F6EECF244321}">
                <p14:modId xmlns:p14="http://schemas.microsoft.com/office/powerpoint/2010/main" val="3073085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86263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DDFB02E8481542B2B5E548AF4FEB4F" ma:contentTypeVersion="0" ma:contentTypeDescription="Create a new document." ma:contentTypeScope="" ma:versionID="9a2940014b9c2864e9ba70d211b5bf23">
  <xsd:schema xmlns:xsd="http://www.w3.org/2001/XMLSchema" xmlns:xs="http://www.w3.org/2001/XMLSchema" xmlns:p="http://schemas.microsoft.com/office/2006/metadata/properties" targetNamespace="http://schemas.microsoft.com/office/2006/metadata/properties" ma:root="true" ma:fieldsID="55a86d6112c15d3d4db26f14b88c459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A7190-A21B-422B-BBEC-D38AA18CD8D5}">
  <ds:schemaRefs>
    <ds:schemaRef ds:uri="http://schemas.microsoft.com/sharepoint/v3/contenttype/forms"/>
  </ds:schemaRefs>
</ds:datastoreItem>
</file>

<file path=customXml/itemProps2.xml><?xml version="1.0" encoding="utf-8"?>
<ds:datastoreItem xmlns:ds="http://schemas.openxmlformats.org/officeDocument/2006/customXml" ds:itemID="{66286A90-D4FA-4AA8-98FD-196B10B0D7E6}">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15FB835-04DA-426F-AD7F-149261E20FA5}">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4</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ECE3296 DIVP Assignment</vt:lpstr>
      <vt:lpstr>INTRODUCTION</vt:lpstr>
      <vt:lpstr>METHODOLOGY</vt:lpstr>
      <vt:lpstr>Feature Extraction Using CNNs</vt:lpstr>
      <vt:lpstr>Graphical User Interface (GUI)</vt:lpstr>
      <vt:lpstr>Methodology  </vt:lpstr>
      <vt:lpstr>EXPERIMENTAL SETUP  </vt:lpstr>
      <vt:lpstr>Image Retrieval System</vt:lpstr>
      <vt:lpstr>  RESULT AND DISCUSSION (EVALUATION)   </vt:lpstr>
      <vt:lpstr>Recall Curve </vt:lpstr>
      <vt:lpstr>Precision Curve </vt:lpstr>
      <vt:lpstr>Precision-Recall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SALIM KARIMEH</dc:creator>
  <cp:revision>14</cp:revision>
  <dcterms:created xsi:type="dcterms:W3CDTF">2024-02-05T14:00:38Z</dcterms:created>
  <dcterms:modified xsi:type="dcterms:W3CDTF">2024-02-06T06:02:10Z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0x010100AADDFB02E8481542B2B5E548AF4FEB4F</vt:lpwstr>
  </property>
</Properties>
</file>