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4" r:id="rId6"/>
    <p:sldId id="260" r:id="rId7"/>
    <p:sldId id="262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4" autoAdjust="0"/>
    <p:restoredTop sz="94660"/>
  </p:normalViewPr>
  <p:slideViewPr>
    <p:cSldViewPr snapToGrid="0">
      <p:cViewPr>
        <p:scale>
          <a:sx n="58" d="100"/>
          <a:sy n="58" d="100"/>
        </p:scale>
        <p:origin x="1428" y="12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CFFE-FEC7-4785-90F3-A125CBA3F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C7A43-0ADA-481A-9DC9-CFB2087F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54B1-7E6F-47A4-ADB1-B94C3AE8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EB0B-9DFA-4EEB-B535-A112DE6B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5E83-DE82-4C83-A718-130F33B7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9B2-A414-4D95-81A5-1FF15400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65810-EAB5-4E03-8B23-39C533BC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6974-E1D3-4044-A9BE-5DF4BD59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E3BC-4E64-4A2F-826B-A8C1361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A5F6-62D4-446C-83A3-D550A5A3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52814-2EED-4D26-8D0E-C82A23D9B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E0BC5-FC01-4BB4-8BC4-A4004934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CEA5-2800-473D-8C73-33DEB7D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7CEA-5858-410A-A57C-DDED2635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DDB1-B806-4EDB-9C68-CDC8686E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B447-DB7D-417A-B629-547889E7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8C7A-AFEC-410D-B3F0-43A0BC58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3CA3-A6AA-40AD-A1B2-69ABF8C7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8A42-6899-4983-951C-80000803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A4A0-22C9-4334-8495-D3185488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6E17-D6E5-441C-9165-451F756B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011B7-03BD-4A1A-8183-A41F95C2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4FCE-F8C2-4AB6-AD77-343A2CCD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C8F6-04BA-4C62-A195-DD8E33A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3E9EA-19CB-4C92-9600-5B7719EB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0267-583F-4C7B-90EB-CE8A2676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5B63-A516-4CE6-8EF9-FCD71DA05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34C2C-86EF-4EEC-AAD0-ACCCAD07C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2127E-A1B9-4FFF-BB9E-C83C2555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500E7-496E-40BA-9231-325A9050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2FE14-A748-4F9F-9290-693EDDC5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EE93-759D-4FE5-B713-E460D35D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6D15-8C0C-48EB-8113-0BECA4E2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C006A-9DF4-4292-9CB0-B9375DB9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D7E8A-C493-4635-A62C-6C352FDE4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05B7F-EE7C-494F-B320-3128B4C17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7D397-5AB6-4B11-8675-F1388592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C5FDC-13F9-4FE7-BB0C-3FD018EE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FE9A3-6C97-4785-89FA-6673135B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5E2A-3978-48EF-B05B-F431CD98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8C26F-EE15-41E3-B22F-65295350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71DEB-5523-44B9-A1F9-4BDBF86A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7DB3A-EC77-4527-841C-E43EB55B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DF16A-AC52-4F64-B3D7-7995812B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774D1-422E-4933-864B-F258BE7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85271-9D21-4EAB-8EA0-0F71E60A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0202-435E-4A92-9167-ED514769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01A9-E7A8-4010-BDB2-2E249712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E520E-1271-4059-9EBE-97C57AEED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CB3C-D827-4396-99B4-DF8C0553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5BE2-31E3-41C6-8A1D-28484CA9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5CFEF-775D-4E7D-AF7B-120F4F3F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12B4-7129-4A91-861E-C173E9DE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7D2F2-B97C-4887-A4F7-BD0009D7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D4ACB-96C1-4A82-AE3A-9349FA76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EF7E-4911-4BC3-8274-53092C7C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B3099-D721-4B9A-BB9A-F2519567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578C-FA1C-4192-A001-CDB9CABC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F1B1B-C4DC-4180-866C-3BD99E4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9AFE-8E84-4CC6-BAE5-03D6B3B3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647B-95E7-400B-8E07-3B70DEFF6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9A08-DE33-4BFD-BF5E-87D26B95F496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D5F7-EA59-4216-A4D1-19B349771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8908-5A16-4801-854A-1ACCC1C3E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4E03-ABFA-4D46-BA06-5166C418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1391F0-59EC-4CA7-A3CD-DAEF34077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42" y="279888"/>
            <a:ext cx="3424715" cy="608256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A4D4B3D-AD6B-4565-8B7E-793D9ACEB7C7}"/>
              </a:ext>
            </a:extLst>
          </p:cNvPr>
          <p:cNvSpPr/>
          <p:nvPr/>
        </p:nvSpPr>
        <p:spPr>
          <a:xfrm>
            <a:off x="-488830" y="-1040922"/>
            <a:ext cx="13675743" cy="8724182"/>
          </a:xfrm>
          <a:custGeom>
            <a:avLst/>
            <a:gdLst>
              <a:gd name="connsiteX0" fmla="*/ 6587705 w 13675743"/>
              <a:gd name="connsiteY0" fmla="*/ 5420265 h 8724182"/>
              <a:gd name="connsiteX1" fmla="*/ 5791199 w 13675743"/>
              <a:gd name="connsiteY1" fmla="*/ 6028428 h 8724182"/>
              <a:gd name="connsiteX2" fmla="*/ 6587705 w 13675743"/>
              <a:gd name="connsiteY2" fmla="*/ 6636591 h 8724182"/>
              <a:gd name="connsiteX3" fmla="*/ 7384211 w 13675743"/>
              <a:gd name="connsiteY3" fmla="*/ 6028428 h 8724182"/>
              <a:gd name="connsiteX4" fmla="*/ 6587705 w 13675743"/>
              <a:gd name="connsiteY4" fmla="*/ 5420265 h 8724182"/>
              <a:gd name="connsiteX5" fmla="*/ 6584829 w 13675743"/>
              <a:gd name="connsiteY5" fmla="*/ 3016839 h 8724182"/>
              <a:gd name="connsiteX6" fmla="*/ 5034949 w 13675743"/>
              <a:gd name="connsiteY6" fmla="*/ 3560303 h 8724182"/>
              <a:gd name="connsiteX7" fmla="*/ 6584829 w 13675743"/>
              <a:gd name="connsiteY7" fmla="*/ 4103767 h 8724182"/>
              <a:gd name="connsiteX8" fmla="*/ 8134708 w 13675743"/>
              <a:gd name="connsiteY8" fmla="*/ 3560303 h 8724182"/>
              <a:gd name="connsiteX9" fmla="*/ 6584829 w 13675743"/>
              <a:gd name="connsiteY9" fmla="*/ 3016839 h 8724182"/>
              <a:gd name="connsiteX10" fmla="*/ 0 w 13675743"/>
              <a:gd name="connsiteY10" fmla="*/ 0 h 8724182"/>
              <a:gd name="connsiteX11" fmla="*/ 13675743 w 13675743"/>
              <a:gd name="connsiteY11" fmla="*/ 0 h 8724182"/>
              <a:gd name="connsiteX12" fmla="*/ 13675743 w 13675743"/>
              <a:gd name="connsiteY12" fmla="*/ 8724182 h 8724182"/>
              <a:gd name="connsiteX13" fmla="*/ 0 w 13675743"/>
              <a:gd name="connsiteY13" fmla="*/ 8724182 h 872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75743" h="8724182">
                <a:moveTo>
                  <a:pt x="6587705" y="5420265"/>
                </a:moveTo>
                <a:cubicBezTo>
                  <a:pt x="6147807" y="5420265"/>
                  <a:pt x="5791199" y="5692549"/>
                  <a:pt x="5791199" y="6028428"/>
                </a:cubicBezTo>
                <a:cubicBezTo>
                  <a:pt x="5791199" y="6364307"/>
                  <a:pt x="6147807" y="6636591"/>
                  <a:pt x="6587705" y="6636591"/>
                </a:cubicBezTo>
                <a:cubicBezTo>
                  <a:pt x="7027603" y="6636591"/>
                  <a:pt x="7384211" y="6364307"/>
                  <a:pt x="7384211" y="6028428"/>
                </a:cubicBezTo>
                <a:cubicBezTo>
                  <a:pt x="7384211" y="5692549"/>
                  <a:pt x="7027603" y="5420265"/>
                  <a:pt x="6587705" y="5420265"/>
                </a:cubicBezTo>
                <a:close/>
                <a:moveTo>
                  <a:pt x="6584829" y="3016839"/>
                </a:moveTo>
                <a:cubicBezTo>
                  <a:pt x="5728854" y="3016839"/>
                  <a:pt x="5034949" y="3260157"/>
                  <a:pt x="5034949" y="3560303"/>
                </a:cubicBezTo>
                <a:cubicBezTo>
                  <a:pt x="5034949" y="3860450"/>
                  <a:pt x="5728854" y="4103767"/>
                  <a:pt x="6584829" y="4103767"/>
                </a:cubicBezTo>
                <a:cubicBezTo>
                  <a:pt x="7440803" y="4103767"/>
                  <a:pt x="8134708" y="3860450"/>
                  <a:pt x="8134708" y="3560303"/>
                </a:cubicBezTo>
                <a:cubicBezTo>
                  <a:pt x="8134708" y="3260157"/>
                  <a:pt x="7440803" y="3016839"/>
                  <a:pt x="6584829" y="3016839"/>
                </a:cubicBezTo>
                <a:close/>
                <a:moveTo>
                  <a:pt x="0" y="0"/>
                </a:moveTo>
                <a:lnTo>
                  <a:pt x="13675743" y="0"/>
                </a:lnTo>
                <a:lnTo>
                  <a:pt x="13675743" y="8724182"/>
                </a:lnTo>
                <a:lnTo>
                  <a:pt x="0" y="8724182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55017-5DD2-41E0-B01C-9A07893B18DF}"/>
              </a:ext>
            </a:extLst>
          </p:cNvPr>
          <p:cNvSpPr txBox="1"/>
          <p:nvPr/>
        </p:nvSpPr>
        <p:spPr>
          <a:xfrm>
            <a:off x="4383642" y="799381"/>
            <a:ext cx="342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1- Write your trip waypoints here and select the services you are interested in</a:t>
            </a:r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F83A54-C025-4B7E-8E34-4F60EDEA6204}"/>
              </a:ext>
            </a:extLst>
          </p:cNvPr>
          <p:cNvSpPr txBox="1"/>
          <p:nvPr/>
        </p:nvSpPr>
        <p:spPr>
          <a:xfrm>
            <a:off x="4383642" y="5654615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2- Press here to see the results</a:t>
            </a:r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2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BBD33-76ED-4504-BC61-761F06979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59" y="602501"/>
            <a:ext cx="3395687" cy="604841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CED7D4-3A62-4829-A7E6-60CCD4CCB00A}"/>
              </a:ext>
            </a:extLst>
          </p:cNvPr>
          <p:cNvSpPr/>
          <p:nvPr/>
        </p:nvSpPr>
        <p:spPr>
          <a:xfrm>
            <a:off x="-98854" y="-617838"/>
            <a:ext cx="12620368" cy="8394357"/>
          </a:xfrm>
          <a:custGeom>
            <a:avLst/>
            <a:gdLst>
              <a:gd name="connsiteX0" fmla="*/ 5148649 w 12620368"/>
              <a:gd name="connsiteY0" fmla="*/ 1499287 h 8394357"/>
              <a:gd name="connsiteX1" fmla="*/ 3987113 w 12620368"/>
              <a:gd name="connsiteY1" fmla="*/ 2549611 h 8394357"/>
              <a:gd name="connsiteX2" fmla="*/ 5148649 w 12620368"/>
              <a:gd name="connsiteY2" fmla="*/ 3599935 h 8394357"/>
              <a:gd name="connsiteX3" fmla="*/ 6310185 w 12620368"/>
              <a:gd name="connsiteY3" fmla="*/ 2549611 h 8394357"/>
              <a:gd name="connsiteX4" fmla="*/ 5148649 w 12620368"/>
              <a:gd name="connsiteY4" fmla="*/ 1499287 h 8394357"/>
              <a:gd name="connsiteX5" fmla="*/ 0 w 12620368"/>
              <a:gd name="connsiteY5" fmla="*/ 0 h 8394357"/>
              <a:gd name="connsiteX6" fmla="*/ 12620368 w 12620368"/>
              <a:gd name="connsiteY6" fmla="*/ 0 h 8394357"/>
              <a:gd name="connsiteX7" fmla="*/ 12620368 w 12620368"/>
              <a:gd name="connsiteY7" fmla="*/ 8394357 h 8394357"/>
              <a:gd name="connsiteX8" fmla="*/ 0 w 12620368"/>
              <a:gd name="connsiteY8" fmla="*/ 8394357 h 839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20368" h="8394357">
                <a:moveTo>
                  <a:pt x="5148649" y="1499287"/>
                </a:moveTo>
                <a:cubicBezTo>
                  <a:pt x="4507150" y="1499287"/>
                  <a:pt x="3987113" y="1969533"/>
                  <a:pt x="3987113" y="2549611"/>
                </a:cubicBezTo>
                <a:cubicBezTo>
                  <a:pt x="3987113" y="3129689"/>
                  <a:pt x="4507150" y="3599935"/>
                  <a:pt x="5148649" y="3599935"/>
                </a:cubicBezTo>
                <a:cubicBezTo>
                  <a:pt x="5790149" y="3599935"/>
                  <a:pt x="6310185" y="3129689"/>
                  <a:pt x="6310185" y="2549611"/>
                </a:cubicBezTo>
                <a:cubicBezTo>
                  <a:pt x="6310185" y="1969533"/>
                  <a:pt x="5790149" y="1499287"/>
                  <a:pt x="5148649" y="1499287"/>
                </a:cubicBezTo>
                <a:close/>
                <a:moveTo>
                  <a:pt x="0" y="0"/>
                </a:moveTo>
                <a:lnTo>
                  <a:pt x="12620368" y="0"/>
                </a:lnTo>
                <a:lnTo>
                  <a:pt x="12620368" y="8394357"/>
                </a:lnTo>
                <a:lnTo>
                  <a:pt x="0" y="8394357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DDDE7-B184-4BE8-80B2-31CE98EF7A22}"/>
              </a:ext>
            </a:extLst>
          </p:cNvPr>
          <p:cNvSpPr txBox="1"/>
          <p:nvPr/>
        </p:nvSpPr>
        <p:spPr>
          <a:xfrm>
            <a:off x="4201184" y="3087991"/>
            <a:ext cx="342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Choose</a:t>
            </a:r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the service to see useful information about them</a:t>
            </a:r>
          </a:p>
        </p:txBody>
      </p:sp>
    </p:spTree>
    <p:extLst>
      <p:ext uri="{BB962C8B-B14F-4D97-AF65-F5344CB8AC3E}">
        <p14:creationId xmlns:p14="http://schemas.microsoft.com/office/powerpoint/2010/main" val="212134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1CAB1-C9AA-4DC5-9FA6-2CB2B85A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56" y="404790"/>
            <a:ext cx="3395687" cy="6048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559CE5-9646-4C44-BAE5-CB48861CAB9D}"/>
              </a:ext>
            </a:extLst>
          </p:cNvPr>
          <p:cNvSpPr txBox="1"/>
          <p:nvPr/>
        </p:nvSpPr>
        <p:spPr>
          <a:xfrm>
            <a:off x="6379274" y="1326699"/>
            <a:ext cx="1246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open this tutorial click here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DA96ADF-4E59-4199-9A63-410646225EF5}"/>
              </a:ext>
            </a:extLst>
          </p:cNvPr>
          <p:cNvSpPr/>
          <p:nvPr/>
        </p:nvSpPr>
        <p:spPr>
          <a:xfrm>
            <a:off x="-197708" y="-757881"/>
            <a:ext cx="13007546" cy="8246076"/>
          </a:xfrm>
          <a:custGeom>
            <a:avLst/>
            <a:gdLst>
              <a:gd name="connsiteX0" fmla="*/ 7513757 w 13007546"/>
              <a:gd name="connsiteY0" fmla="*/ 1049594 h 8246076"/>
              <a:gd name="connsiteX1" fmla="*/ 7035962 w 13007546"/>
              <a:gd name="connsiteY1" fmla="*/ 1432086 h 8246076"/>
              <a:gd name="connsiteX2" fmla="*/ 7513757 w 13007546"/>
              <a:gd name="connsiteY2" fmla="*/ 1814578 h 8246076"/>
              <a:gd name="connsiteX3" fmla="*/ 7991552 w 13007546"/>
              <a:gd name="connsiteY3" fmla="*/ 1432086 h 8246076"/>
              <a:gd name="connsiteX4" fmla="*/ 7513757 w 13007546"/>
              <a:gd name="connsiteY4" fmla="*/ 1049594 h 8246076"/>
              <a:gd name="connsiteX5" fmla="*/ 0 w 13007546"/>
              <a:gd name="connsiteY5" fmla="*/ 0 h 8246076"/>
              <a:gd name="connsiteX6" fmla="*/ 13007546 w 13007546"/>
              <a:gd name="connsiteY6" fmla="*/ 0 h 8246076"/>
              <a:gd name="connsiteX7" fmla="*/ 13007546 w 13007546"/>
              <a:gd name="connsiteY7" fmla="*/ 8246076 h 8246076"/>
              <a:gd name="connsiteX8" fmla="*/ 0 w 13007546"/>
              <a:gd name="connsiteY8" fmla="*/ 8246076 h 82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07546" h="8246076">
                <a:moveTo>
                  <a:pt x="7513757" y="1049594"/>
                </a:moveTo>
                <a:cubicBezTo>
                  <a:pt x="7249878" y="1049594"/>
                  <a:pt x="7035962" y="1220842"/>
                  <a:pt x="7035962" y="1432086"/>
                </a:cubicBezTo>
                <a:cubicBezTo>
                  <a:pt x="7035962" y="1643330"/>
                  <a:pt x="7249878" y="1814578"/>
                  <a:pt x="7513757" y="1814578"/>
                </a:cubicBezTo>
                <a:cubicBezTo>
                  <a:pt x="7777636" y="1814578"/>
                  <a:pt x="7991552" y="1643330"/>
                  <a:pt x="7991552" y="1432086"/>
                </a:cubicBezTo>
                <a:cubicBezTo>
                  <a:pt x="7991552" y="1220842"/>
                  <a:pt x="7777636" y="1049594"/>
                  <a:pt x="7513757" y="1049594"/>
                </a:cubicBezTo>
                <a:close/>
                <a:moveTo>
                  <a:pt x="0" y="0"/>
                </a:moveTo>
                <a:lnTo>
                  <a:pt x="13007546" y="0"/>
                </a:lnTo>
                <a:lnTo>
                  <a:pt x="13007546" y="8246076"/>
                </a:lnTo>
                <a:lnTo>
                  <a:pt x="0" y="8246076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F6BB0-045E-4800-BAE5-A64FEEF82F8F}"/>
              </a:ext>
            </a:extLst>
          </p:cNvPr>
          <p:cNvSpPr txBox="1"/>
          <p:nvPr/>
        </p:nvSpPr>
        <p:spPr>
          <a:xfrm>
            <a:off x="6194854" y="1326699"/>
            <a:ext cx="182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 watch this tutorial again press here.</a:t>
            </a:r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4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572EDD-802C-4D27-84AE-E2C974689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97" y="323064"/>
            <a:ext cx="3439005" cy="609685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A364B76-8390-4577-95BB-C1E788CE39F5}"/>
              </a:ext>
            </a:extLst>
          </p:cNvPr>
          <p:cNvSpPr/>
          <p:nvPr/>
        </p:nvSpPr>
        <p:spPr>
          <a:xfrm>
            <a:off x="-149525" y="-218536"/>
            <a:ext cx="12721087" cy="7476227"/>
          </a:xfrm>
          <a:custGeom>
            <a:avLst/>
            <a:gdLst>
              <a:gd name="connsiteX0" fmla="*/ 6245524 w 12721087"/>
              <a:gd name="connsiteY0" fmla="*/ 4299762 h 7476227"/>
              <a:gd name="connsiteX1" fmla="*/ 4599316 w 12721087"/>
              <a:gd name="connsiteY1" fmla="*/ 5228540 h 7476227"/>
              <a:gd name="connsiteX2" fmla="*/ 6245524 w 12721087"/>
              <a:gd name="connsiteY2" fmla="*/ 6157318 h 7476227"/>
              <a:gd name="connsiteX3" fmla="*/ 7891732 w 12721087"/>
              <a:gd name="connsiteY3" fmla="*/ 5228540 h 7476227"/>
              <a:gd name="connsiteX4" fmla="*/ 6245524 w 12721087"/>
              <a:gd name="connsiteY4" fmla="*/ 4299762 h 7476227"/>
              <a:gd name="connsiteX5" fmla="*/ 6245526 w 12721087"/>
              <a:gd name="connsiteY5" fmla="*/ 1974984 h 7476227"/>
              <a:gd name="connsiteX6" fmla="*/ 4526023 w 12721087"/>
              <a:gd name="connsiteY6" fmla="*/ 2318836 h 7476227"/>
              <a:gd name="connsiteX7" fmla="*/ 6245526 w 12721087"/>
              <a:gd name="connsiteY7" fmla="*/ 2662688 h 7476227"/>
              <a:gd name="connsiteX8" fmla="*/ 7965028 w 12721087"/>
              <a:gd name="connsiteY8" fmla="*/ 2318836 h 7476227"/>
              <a:gd name="connsiteX9" fmla="*/ 6245526 w 12721087"/>
              <a:gd name="connsiteY9" fmla="*/ 1974984 h 7476227"/>
              <a:gd name="connsiteX10" fmla="*/ 0 w 12721087"/>
              <a:gd name="connsiteY10" fmla="*/ 0 h 7476227"/>
              <a:gd name="connsiteX11" fmla="*/ 12721087 w 12721087"/>
              <a:gd name="connsiteY11" fmla="*/ 0 h 7476227"/>
              <a:gd name="connsiteX12" fmla="*/ 12721087 w 12721087"/>
              <a:gd name="connsiteY12" fmla="*/ 7476227 h 7476227"/>
              <a:gd name="connsiteX13" fmla="*/ 0 w 12721087"/>
              <a:gd name="connsiteY13" fmla="*/ 7476227 h 747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721087" h="7476227">
                <a:moveTo>
                  <a:pt x="6245524" y="4299762"/>
                </a:moveTo>
                <a:cubicBezTo>
                  <a:pt x="5336348" y="4299762"/>
                  <a:pt x="4599316" y="4715590"/>
                  <a:pt x="4599316" y="5228540"/>
                </a:cubicBezTo>
                <a:cubicBezTo>
                  <a:pt x="4599316" y="5741490"/>
                  <a:pt x="5336348" y="6157318"/>
                  <a:pt x="6245524" y="6157318"/>
                </a:cubicBezTo>
                <a:cubicBezTo>
                  <a:pt x="7154700" y="6157318"/>
                  <a:pt x="7891732" y="5741490"/>
                  <a:pt x="7891732" y="5228540"/>
                </a:cubicBezTo>
                <a:cubicBezTo>
                  <a:pt x="7891732" y="4715590"/>
                  <a:pt x="7154700" y="4299762"/>
                  <a:pt x="6245524" y="4299762"/>
                </a:cubicBezTo>
                <a:close/>
                <a:moveTo>
                  <a:pt x="6245526" y="1974984"/>
                </a:moveTo>
                <a:cubicBezTo>
                  <a:pt x="5295871" y="1974984"/>
                  <a:pt x="4526023" y="2128932"/>
                  <a:pt x="4526023" y="2318836"/>
                </a:cubicBezTo>
                <a:cubicBezTo>
                  <a:pt x="4526023" y="2508740"/>
                  <a:pt x="5295871" y="2662688"/>
                  <a:pt x="6245526" y="2662688"/>
                </a:cubicBezTo>
                <a:cubicBezTo>
                  <a:pt x="7195180" y="2662688"/>
                  <a:pt x="7965028" y="2508740"/>
                  <a:pt x="7965028" y="2318836"/>
                </a:cubicBezTo>
                <a:cubicBezTo>
                  <a:pt x="7965028" y="2128932"/>
                  <a:pt x="7195180" y="1974984"/>
                  <a:pt x="6245526" y="1974984"/>
                </a:cubicBezTo>
                <a:close/>
                <a:moveTo>
                  <a:pt x="0" y="0"/>
                </a:moveTo>
                <a:lnTo>
                  <a:pt x="12721087" y="0"/>
                </a:lnTo>
                <a:lnTo>
                  <a:pt x="12721087" y="7476227"/>
                </a:lnTo>
                <a:lnTo>
                  <a:pt x="0" y="7476227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6E360-B8E9-4619-91B8-40B8C33700BD}"/>
              </a:ext>
            </a:extLst>
          </p:cNvPr>
          <p:cNvSpPr txBox="1"/>
          <p:nvPr/>
        </p:nvSpPr>
        <p:spPr>
          <a:xfrm>
            <a:off x="4390787" y="690113"/>
            <a:ext cx="342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choose here how to sort  results -in ascending order - based on time or price</a:t>
            </a:r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78FC8-ED2A-43F2-A76D-62A5B0673DFB}"/>
              </a:ext>
            </a:extLst>
          </p:cNvPr>
          <p:cNvSpPr txBox="1"/>
          <p:nvPr/>
        </p:nvSpPr>
        <p:spPr>
          <a:xfrm>
            <a:off x="4390787" y="3399102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see here time ,price and distance for every option.</a:t>
            </a:r>
          </a:p>
        </p:txBody>
      </p:sp>
    </p:spTree>
    <p:extLst>
      <p:ext uri="{BB962C8B-B14F-4D97-AF65-F5344CB8AC3E}">
        <p14:creationId xmlns:p14="http://schemas.microsoft.com/office/powerpoint/2010/main" val="423045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572EDD-802C-4D27-84AE-E2C974689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97" y="323064"/>
            <a:ext cx="3439005" cy="609685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5C3619-D3DF-4E53-997B-378BF1C9E273}"/>
              </a:ext>
            </a:extLst>
          </p:cNvPr>
          <p:cNvSpPr/>
          <p:nvPr/>
        </p:nvSpPr>
        <p:spPr>
          <a:xfrm>
            <a:off x="-500330" y="-454325"/>
            <a:ext cx="13324935" cy="8074325"/>
          </a:xfrm>
          <a:custGeom>
            <a:avLst/>
            <a:gdLst>
              <a:gd name="connsiteX0" fmla="*/ 6587701 w 13324935"/>
              <a:gd name="connsiteY0" fmla="*/ 4514491 h 8074325"/>
              <a:gd name="connsiteX1" fmla="*/ 4940052 w 13324935"/>
              <a:gd name="connsiteY1" fmla="*/ 5428891 h 8074325"/>
              <a:gd name="connsiteX2" fmla="*/ 6587701 w 13324935"/>
              <a:gd name="connsiteY2" fmla="*/ 6343291 h 8074325"/>
              <a:gd name="connsiteX3" fmla="*/ 8235351 w 13324935"/>
              <a:gd name="connsiteY3" fmla="*/ 5428891 h 8074325"/>
              <a:gd name="connsiteX4" fmla="*/ 6587701 w 13324935"/>
              <a:gd name="connsiteY4" fmla="*/ 4514491 h 8074325"/>
              <a:gd name="connsiteX5" fmla="*/ 8034052 w 13324935"/>
              <a:gd name="connsiteY5" fmla="*/ 1495246 h 8074325"/>
              <a:gd name="connsiteX6" fmla="*/ 7680369 w 13324935"/>
              <a:gd name="connsiteY6" fmla="*/ 1825925 h 8074325"/>
              <a:gd name="connsiteX7" fmla="*/ 8034052 w 13324935"/>
              <a:gd name="connsiteY7" fmla="*/ 2156604 h 8074325"/>
              <a:gd name="connsiteX8" fmla="*/ 8387735 w 13324935"/>
              <a:gd name="connsiteY8" fmla="*/ 1825925 h 8074325"/>
              <a:gd name="connsiteX9" fmla="*/ 8034052 w 13324935"/>
              <a:gd name="connsiteY9" fmla="*/ 1495246 h 8074325"/>
              <a:gd name="connsiteX10" fmla="*/ 5960881 w 13324935"/>
              <a:gd name="connsiteY10" fmla="*/ 1314091 h 8074325"/>
              <a:gd name="connsiteX11" fmla="*/ 4876828 w 13324935"/>
              <a:gd name="connsiteY11" fmla="*/ 1959635 h 8074325"/>
              <a:gd name="connsiteX12" fmla="*/ 5960881 w 13324935"/>
              <a:gd name="connsiteY12" fmla="*/ 2605179 h 8074325"/>
              <a:gd name="connsiteX13" fmla="*/ 7044934 w 13324935"/>
              <a:gd name="connsiteY13" fmla="*/ 1959635 h 8074325"/>
              <a:gd name="connsiteX14" fmla="*/ 5960881 w 13324935"/>
              <a:gd name="connsiteY14" fmla="*/ 1314091 h 8074325"/>
              <a:gd name="connsiteX15" fmla="*/ 0 w 13324935"/>
              <a:gd name="connsiteY15" fmla="*/ 0 h 8074325"/>
              <a:gd name="connsiteX16" fmla="*/ 13324935 w 13324935"/>
              <a:gd name="connsiteY16" fmla="*/ 0 h 8074325"/>
              <a:gd name="connsiteX17" fmla="*/ 13324935 w 13324935"/>
              <a:gd name="connsiteY17" fmla="*/ 8074325 h 8074325"/>
              <a:gd name="connsiteX18" fmla="*/ 0 w 13324935"/>
              <a:gd name="connsiteY18" fmla="*/ 8074325 h 807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324935" h="8074325">
                <a:moveTo>
                  <a:pt x="6587701" y="4514491"/>
                </a:moveTo>
                <a:cubicBezTo>
                  <a:pt x="5677729" y="4514491"/>
                  <a:pt x="4940052" y="4923882"/>
                  <a:pt x="4940052" y="5428891"/>
                </a:cubicBezTo>
                <a:cubicBezTo>
                  <a:pt x="4940052" y="5933900"/>
                  <a:pt x="5677729" y="6343291"/>
                  <a:pt x="6587701" y="6343291"/>
                </a:cubicBezTo>
                <a:cubicBezTo>
                  <a:pt x="7497673" y="6343291"/>
                  <a:pt x="8235351" y="5933900"/>
                  <a:pt x="8235351" y="5428891"/>
                </a:cubicBezTo>
                <a:cubicBezTo>
                  <a:pt x="8235351" y="4923882"/>
                  <a:pt x="7497673" y="4514491"/>
                  <a:pt x="6587701" y="4514491"/>
                </a:cubicBezTo>
                <a:close/>
                <a:moveTo>
                  <a:pt x="8034052" y="1495246"/>
                </a:moveTo>
                <a:cubicBezTo>
                  <a:pt x="7838718" y="1495246"/>
                  <a:pt x="7680369" y="1643296"/>
                  <a:pt x="7680369" y="1825925"/>
                </a:cubicBezTo>
                <a:cubicBezTo>
                  <a:pt x="7680369" y="2008554"/>
                  <a:pt x="7838718" y="2156604"/>
                  <a:pt x="8034052" y="2156604"/>
                </a:cubicBezTo>
                <a:cubicBezTo>
                  <a:pt x="8229386" y="2156604"/>
                  <a:pt x="8387735" y="2008554"/>
                  <a:pt x="8387735" y="1825925"/>
                </a:cubicBezTo>
                <a:cubicBezTo>
                  <a:pt x="8387735" y="1643296"/>
                  <a:pt x="8229386" y="1495246"/>
                  <a:pt x="8034052" y="1495246"/>
                </a:cubicBezTo>
                <a:close/>
                <a:moveTo>
                  <a:pt x="5960881" y="1314091"/>
                </a:moveTo>
                <a:cubicBezTo>
                  <a:pt x="5362175" y="1314091"/>
                  <a:pt x="4876828" y="1603111"/>
                  <a:pt x="4876828" y="1959635"/>
                </a:cubicBezTo>
                <a:cubicBezTo>
                  <a:pt x="4876828" y="2316159"/>
                  <a:pt x="5362175" y="2605179"/>
                  <a:pt x="5960881" y="2605179"/>
                </a:cubicBezTo>
                <a:cubicBezTo>
                  <a:pt x="6559587" y="2605179"/>
                  <a:pt x="7044934" y="2316159"/>
                  <a:pt x="7044934" y="1959635"/>
                </a:cubicBezTo>
                <a:cubicBezTo>
                  <a:pt x="7044934" y="1603111"/>
                  <a:pt x="6559587" y="1314091"/>
                  <a:pt x="5960881" y="1314091"/>
                </a:cubicBezTo>
                <a:close/>
                <a:moveTo>
                  <a:pt x="0" y="0"/>
                </a:moveTo>
                <a:lnTo>
                  <a:pt x="13324935" y="0"/>
                </a:lnTo>
                <a:lnTo>
                  <a:pt x="13324935" y="8074325"/>
                </a:lnTo>
                <a:lnTo>
                  <a:pt x="0" y="807432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9E138-E3AF-4271-B225-2927248D1284}"/>
              </a:ext>
            </a:extLst>
          </p:cNvPr>
          <p:cNvSpPr txBox="1"/>
          <p:nvPr/>
        </p:nvSpPr>
        <p:spPr>
          <a:xfrm>
            <a:off x="4376497" y="5830143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Click on the card to go on with your preferred option.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29BBE-08B3-4A06-B395-125F045CE3DF}"/>
              </a:ext>
            </a:extLst>
          </p:cNvPr>
          <p:cNvSpPr txBox="1"/>
          <p:nvPr/>
        </p:nvSpPr>
        <p:spPr>
          <a:xfrm>
            <a:off x="3833033" y="2228429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can modify your endpoints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A8A15-8A20-41A9-A6B3-471ADD132560}"/>
              </a:ext>
            </a:extLst>
          </p:cNvPr>
          <p:cNvSpPr txBox="1"/>
          <p:nvPr/>
        </p:nvSpPr>
        <p:spPr>
          <a:xfrm>
            <a:off x="4370742" y="427572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Click here to swap them endpoints</a:t>
            </a:r>
          </a:p>
        </p:txBody>
      </p:sp>
    </p:spTree>
    <p:extLst>
      <p:ext uri="{BB962C8B-B14F-4D97-AF65-F5344CB8AC3E}">
        <p14:creationId xmlns:p14="http://schemas.microsoft.com/office/powerpoint/2010/main" val="275017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38F4190-6ACF-4E15-97AE-A40894A5A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87" y="378596"/>
            <a:ext cx="3429025" cy="6100807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B4611FC-808D-443C-9FA2-6C15A0472FD7}"/>
              </a:ext>
            </a:extLst>
          </p:cNvPr>
          <p:cNvSpPr/>
          <p:nvPr/>
        </p:nvSpPr>
        <p:spPr>
          <a:xfrm>
            <a:off x="-272143" y="-413657"/>
            <a:ext cx="13193486" cy="7799614"/>
          </a:xfrm>
          <a:custGeom>
            <a:avLst/>
            <a:gdLst>
              <a:gd name="connsiteX0" fmla="*/ 6368142 w 13193486"/>
              <a:gd name="connsiteY0" fmla="*/ 2901043 h 7799614"/>
              <a:gd name="connsiteX1" fmla="*/ 4699906 w 13193486"/>
              <a:gd name="connsiteY1" fmla="*/ 4438650 h 7799614"/>
              <a:gd name="connsiteX2" fmla="*/ 6368142 w 13193486"/>
              <a:gd name="connsiteY2" fmla="*/ 5976257 h 7799614"/>
              <a:gd name="connsiteX3" fmla="*/ 8036378 w 13193486"/>
              <a:gd name="connsiteY3" fmla="*/ 4438650 h 7799614"/>
              <a:gd name="connsiteX4" fmla="*/ 6368142 w 13193486"/>
              <a:gd name="connsiteY4" fmla="*/ 2901043 h 7799614"/>
              <a:gd name="connsiteX5" fmla="*/ 0 w 13193486"/>
              <a:gd name="connsiteY5" fmla="*/ 0 h 7799614"/>
              <a:gd name="connsiteX6" fmla="*/ 13193486 w 13193486"/>
              <a:gd name="connsiteY6" fmla="*/ 0 h 7799614"/>
              <a:gd name="connsiteX7" fmla="*/ 13193486 w 13193486"/>
              <a:gd name="connsiteY7" fmla="*/ 7799614 h 7799614"/>
              <a:gd name="connsiteX8" fmla="*/ 0 w 13193486"/>
              <a:gd name="connsiteY8" fmla="*/ 7799614 h 779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93486" h="7799614">
                <a:moveTo>
                  <a:pt x="6368142" y="2901043"/>
                </a:moveTo>
                <a:cubicBezTo>
                  <a:pt x="5446801" y="2901043"/>
                  <a:pt x="4699906" y="3589453"/>
                  <a:pt x="4699906" y="4438650"/>
                </a:cubicBezTo>
                <a:cubicBezTo>
                  <a:pt x="4699906" y="5287847"/>
                  <a:pt x="5446801" y="5976257"/>
                  <a:pt x="6368142" y="5976257"/>
                </a:cubicBezTo>
                <a:cubicBezTo>
                  <a:pt x="7289483" y="5976257"/>
                  <a:pt x="8036378" y="5287847"/>
                  <a:pt x="8036378" y="4438650"/>
                </a:cubicBezTo>
                <a:cubicBezTo>
                  <a:pt x="8036378" y="3589453"/>
                  <a:pt x="7289483" y="2901043"/>
                  <a:pt x="6368142" y="2901043"/>
                </a:cubicBezTo>
                <a:close/>
                <a:moveTo>
                  <a:pt x="0" y="0"/>
                </a:moveTo>
                <a:lnTo>
                  <a:pt x="13193486" y="0"/>
                </a:lnTo>
                <a:lnTo>
                  <a:pt x="13193486" y="7799614"/>
                </a:lnTo>
                <a:lnTo>
                  <a:pt x="0" y="7799614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573A5-4912-4DDE-83F6-F20511793996}"/>
              </a:ext>
            </a:extLst>
          </p:cNvPr>
          <p:cNvSpPr txBox="1"/>
          <p:nvPr/>
        </p:nvSpPr>
        <p:spPr>
          <a:xfrm>
            <a:off x="4381487" y="1771957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Here the route is shown on the map</a:t>
            </a:r>
          </a:p>
        </p:txBody>
      </p:sp>
    </p:spTree>
    <p:extLst>
      <p:ext uri="{BB962C8B-B14F-4D97-AF65-F5344CB8AC3E}">
        <p14:creationId xmlns:p14="http://schemas.microsoft.com/office/powerpoint/2010/main" val="199665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0C637-60FA-42A4-A2E9-C2A1E9F7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87" y="385740"/>
            <a:ext cx="3429025" cy="608652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024606-C219-41BF-8098-4AEDE871C756}"/>
              </a:ext>
            </a:extLst>
          </p:cNvPr>
          <p:cNvSpPr/>
          <p:nvPr/>
        </p:nvSpPr>
        <p:spPr>
          <a:xfrm>
            <a:off x="-236221" y="-436155"/>
            <a:ext cx="12959443" cy="7754984"/>
          </a:xfrm>
          <a:custGeom>
            <a:avLst/>
            <a:gdLst>
              <a:gd name="connsiteX0" fmla="*/ 6342561 w 12959443"/>
              <a:gd name="connsiteY0" fmla="*/ 4220755 h 7754984"/>
              <a:gd name="connsiteX1" fmla="*/ 5377360 w 12959443"/>
              <a:gd name="connsiteY1" fmla="*/ 4761775 h 7754984"/>
              <a:gd name="connsiteX2" fmla="*/ 6342561 w 12959443"/>
              <a:gd name="connsiteY2" fmla="*/ 5302795 h 7754984"/>
              <a:gd name="connsiteX3" fmla="*/ 7307760 w 12959443"/>
              <a:gd name="connsiteY3" fmla="*/ 4761775 h 7754984"/>
              <a:gd name="connsiteX4" fmla="*/ 6342561 w 12959443"/>
              <a:gd name="connsiteY4" fmla="*/ 4220755 h 7754984"/>
              <a:gd name="connsiteX5" fmla="*/ 6337390 w 12959443"/>
              <a:gd name="connsiteY5" fmla="*/ 1096555 h 7754984"/>
              <a:gd name="connsiteX6" fmla="*/ 5367021 w 12959443"/>
              <a:gd name="connsiteY6" fmla="*/ 1637575 h 7754984"/>
              <a:gd name="connsiteX7" fmla="*/ 6337390 w 12959443"/>
              <a:gd name="connsiteY7" fmla="*/ 2178595 h 7754984"/>
              <a:gd name="connsiteX8" fmla="*/ 7307760 w 12959443"/>
              <a:gd name="connsiteY8" fmla="*/ 1637575 h 7754984"/>
              <a:gd name="connsiteX9" fmla="*/ 6337390 w 12959443"/>
              <a:gd name="connsiteY9" fmla="*/ 1096555 h 7754984"/>
              <a:gd name="connsiteX10" fmla="*/ 0 w 12959443"/>
              <a:gd name="connsiteY10" fmla="*/ 0 h 7754984"/>
              <a:gd name="connsiteX11" fmla="*/ 12959443 w 12959443"/>
              <a:gd name="connsiteY11" fmla="*/ 0 h 7754984"/>
              <a:gd name="connsiteX12" fmla="*/ 12959443 w 12959443"/>
              <a:gd name="connsiteY12" fmla="*/ 7754984 h 7754984"/>
              <a:gd name="connsiteX13" fmla="*/ 0 w 12959443"/>
              <a:gd name="connsiteY13" fmla="*/ 7754984 h 77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59443" h="7754984">
                <a:moveTo>
                  <a:pt x="6342561" y="4220755"/>
                </a:moveTo>
                <a:cubicBezTo>
                  <a:pt x="5809495" y="4220755"/>
                  <a:pt x="5377360" y="4462978"/>
                  <a:pt x="5377360" y="4761775"/>
                </a:cubicBezTo>
                <a:cubicBezTo>
                  <a:pt x="5377360" y="5060572"/>
                  <a:pt x="5809495" y="5302795"/>
                  <a:pt x="6342561" y="5302795"/>
                </a:cubicBezTo>
                <a:cubicBezTo>
                  <a:pt x="6875625" y="5302795"/>
                  <a:pt x="7307760" y="5060572"/>
                  <a:pt x="7307760" y="4761775"/>
                </a:cubicBezTo>
                <a:cubicBezTo>
                  <a:pt x="7307760" y="4462978"/>
                  <a:pt x="6875625" y="4220755"/>
                  <a:pt x="6342561" y="4220755"/>
                </a:cubicBezTo>
                <a:close/>
                <a:moveTo>
                  <a:pt x="6337390" y="1096555"/>
                </a:moveTo>
                <a:cubicBezTo>
                  <a:pt x="5801470" y="1096555"/>
                  <a:pt x="5367021" y="1338778"/>
                  <a:pt x="5367021" y="1637575"/>
                </a:cubicBezTo>
                <a:cubicBezTo>
                  <a:pt x="5367021" y="1936372"/>
                  <a:pt x="5801470" y="2178595"/>
                  <a:pt x="6337390" y="2178595"/>
                </a:cubicBezTo>
                <a:cubicBezTo>
                  <a:pt x="6873311" y="2178595"/>
                  <a:pt x="7307760" y="1936372"/>
                  <a:pt x="7307760" y="1637575"/>
                </a:cubicBezTo>
                <a:cubicBezTo>
                  <a:pt x="7307760" y="1338778"/>
                  <a:pt x="6873311" y="1096555"/>
                  <a:pt x="6337390" y="1096555"/>
                </a:cubicBezTo>
                <a:close/>
                <a:moveTo>
                  <a:pt x="0" y="0"/>
                </a:moveTo>
                <a:lnTo>
                  <a:pt x="12959443" y="0"/>
                </a:lnTo>
                <a:lnTo>
                  <a:pt x="12959443" y="7754984"/>
                </a:lnTo>
                <a:lnTo>
                  <a:pt x="0" y="7754984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25DB3-1F50-45E9-AD81-34E3536E4829}"/>
              </a:ext>
            </a:extLst>
          </p:cNvPr>
          <p:cNvSpPr txBox="1"/>
          <p:nvPr/>
        </p:nvSpPr>
        <p:spPr>
          <a:xfrm>
            <a:off x="4381487" y="1876952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can click here to automatically fill the form</a:t>
            </a:r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7333A-14AA-4713-B8DD-A07D2AD5DB77}"/>
              </a:ext>
            </a:extLst>
          </p:cNvPr>
          <p:cNvSpPr txBox="1"/>
          <p:nvPr/>
        </p:nvSpPr>
        <p:spPr>
          <a:xfrm>
            <a:off x="4381486" y="4930032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Click here to confirm the reservation</a:t>
            </a:r>
          </a:p>
        </p:txBody>
      </p:sp>
    </p:spTree>
    <p:extLst>
      <p:ext uri="{BB962C8B-B14F-4D97-AF65-F5344CB8AC3E}">
        <p14:creationId xmlns:p14="http://schemas.microsoft.com/office/powerpoint/2010/main" val="216376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28EBA-2F09-4B88-A28C-E2AD3BA69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68" y="380977"/>
            <a:ext cx="3424263" cy="6096045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0EEFB0-2D79-4A5D-9793-00CBD4FB710B}"/>
              </a:ext>
            </a:extLst>
          </p:cNvPr>
          <p:cNvSpPr/>
          <p:nvPr/>
        </p:nvSpPr>
        <p:spPr>
          <a:xfrm>
            <a:off x="-511629" y="-484414"/>
            <a:ext cx="13231586" cy="7810500"/>
          </a:xfrm>
          <a:custGeom>
            <a:avLst/>
            <a:gdLst>
              <a:gd name="connsiteX0" fmla="*/ 6607629 w 13231586"/>
              <a:gd name="connsiteY0" fmla="*/ 3151458 h 7810500"/>
              <a:gd name="connsiteX1" fmla="*/ 5007429 w 13231586"/>
              <a:gd name="connsiteY1" fmla="*/ 4109379 h 7810500"/>
              <a:gd name="connsiteX2" fmla="*/ 6607629 w 13231586"/>
              <a:gd name="connsiteY2" fmla="*/ 5067300 h 7810500"/>
              <a:gd name="connsiteX3" fmla="*/ 8207828 w 13231586"/>
              <a:gd name="connsiteY3" fmla="*/ 4109379 h 7810500"/>
              <a:gd name="connsiteX4" fmla="*/ 6607629 w 13231586"/>
              <a:gd name="connsiteY4" fmla="*/ 3151458 h 7810500"/>
              <a:gd name="connsiteX5" fmla="*/ 6615793 w 13231586"/>
              <a:gd name="connsiteY5" fmla="*/ 2454750 h 7810500"/>
              <a:gd name="connsiteX6" fmla="*/ 4929692 w 13231586"/>
              <a:gd name="connsiteY6" fmla="*/ 2770436 h 7810500"/>
              <a:gd name="connsiteX7" fmla="*/ 6615793 w 13231586"/>
              <a:gd name="connsiteY7" fmla="*/ 3086122 h 7810500"/>
              <a:gd name="connsiteX8" fmla="*/ 8301894 w 13231586"/>
              <a:gd name="connsiteY8" fmla="*/ 2770436 h 7810500"/>
              <a:gd name="connsiteX9" fmla="*/ 6615793 w 13231586"/>
              <a:gd name="connsiteY9" fmla="*/ 2454750 h 7810500"/>
              <a:gd name="connsiteX10" fmla="*/ 0 w 13231586"/>
              <a:gd name="connsiteY10" fmla="*/ 0 h 7810500"/>
              <a:gd name="connsiteX11" fmla="*/ 13231586 w 13231586"/>
              <a:gd name="connsiteY11" fmla="*/ 0 h 7810500"/>
              <a:gd name="connsiteX12" fmla="*/ 13231586 w 13231586"/>
              <a:gd name="connsiteY12" fmla="*/ 7810500 h 7810500"/>
              <a:gd name="connsiteX13" fmla="*/ 0 w 13231586"/>
              <a:gd name="connsiteY13" fmla="*/ 7810500 h 781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231586" h="7810500">
                <a:moveTo>
                  <a:pt x="6607629" y="3151458"/>
                </a:moveTo>
                <a:cubicBezTo>
                  <a:pt x="5723863" y="3151458"/>
                  <a:pt x="5007429" y="3580334"/>
                  <a:pt x="5007429" y="4109379"/>
                </a:cubicBezTo>
                <a:cubicBezTo>
                  <a:pt x="5007429" y="4638424"/>
                  <a:pt x="5723863" y="5067300"/>
                  <a:pt x="6607629" y="5067300"/>
                </a:cubicBezTo>
                <a:cubicBezTo>
                  <a:pt x="7491394" y="5067300"/>
                  <a:pt x="8207828" y="4638424"/>
                  <a:pt x="8207828" y="4109379"/>
                </a:cubicBezTo>
                <a:cubicBezTo>
                  <a:pt x="8207828" y="3580334"/>
                  <a:pt x="7491394" y="3151458"/>
                  <a:pt x="6607629" y="3151458"/>
                </a:cubicBezTo>
                <a:close/>
                <a:moveTo>
                  <a:pt x="6615793" y="2454750"/>
                </a:moveTo>
                <a:cubicBezTo>
                  <a:pt x="5684585" y="2454750"/>
                  <a:pt x="4929692" y="2596087"/>
                  <a:pt x="4929692" y="2770436"/>
                </a:cubicBezTo>
                <a:cubicBezTo>
                  <a:pt x="4929692" y="2944785"/>
                  <a:pt x="5684585" y="3086122"/>
                  <a:pt x="6615793" y="3086122"/>
                </a:cubicBezTo>
                <a:cubicBezTo>
                  <a:pt x="7547001" y="3086122"/>
                  <a:pt x="8301894" y="2944785"/>
                  <a:pt x="8301894" y="2770436"/>
                </a:cubicBezTo>
                <a:cubicBezTo>
                  <a:pt x="8301894" y="2596087"/>
                  <a:pt x="7547001" y="2454750"/>
                  <a:pt x="6615793" y="2454750"/>
                </a:cubicBezTo>
                <a:close/>
                <a:moveTo>
                  <a:pt x="0" y="0"/>
                </a:moveTo>
                <a:lnTo>
                  <a:pt x="13231586" y="0"/>
                </a:lnTo>
                <a:lnTo>
                  <a:pt x="13231586" y="7810500"/>
                </a:lnTo>
                <a:lnTo>
                  <a:pt x="0" y="78105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FA9F8-059B-4DBF-BFDB-8FB060C6E6D5}"/>
              </a:ext>
            </a:extLst>
          </p:cNvPr>
          <p:cNvSpPr txBox="1"/>
          <p:nvPr/>
        </p:nvSpPr>
        <p:spPr>
          <a:xfrm>
            <a:off x="4391806" y="1121337"/>
            <a:ext cx="342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Select the starting position to search for attractive areas near it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7DDF9-363B-40E2-BAC8-23D4A948505D}"/>
              </a:ext>
            </a:extLst>
          </p:cNvPr>
          <p:cNvSpPr txBox="1"/>
          <p:nvPr/>
        </p:nvSpPr>
        <p:spPr>
          <a:xfrm>
            <a:off x="4435916" y="4573747"/>
            <a:ext cx="342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Choose</a:t>
            </a:r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among different places you may be interested in and press “Search”</a:t>
            </a:r>
          </a:p>
        </p:txBody>
      </p:sp>
    </p:spTree>
    <p:extLst>
      <p:ext uri="{BB962C8B-B14F-4D97-AF65-F5344CB8AC3E}">
        <p14:creationId xmlns:p14="http://schemas.microsoft.com/office/powerpoint/2010/main" val="36879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B6B275-A014-41BF-9681-0AB256D30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7" y="397646"/>
            <a:ext cx="3390925" cy="60627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37310A-EFAD-4880-A904-EB7AFD2A39B8}"/>
              </a:ext>
            </a:extLst>
          </p:cNvPr>
          <p:cNvSpPr/>
          <p:nvPr/>
        </p:nvSpPr>
        <p:spPr>
          <a:xfrm>
            <a:off x="-190499" y="-353786"/>
            <a:ext cx="12758056" cy="7663543"/>
          </a:xfrm>
          <a:custGeom>
            <a:avLst/>
            <a:gdLst>
              <a:gd name="connsiteX0" fmla="*/ 5842906 w 12758056"/>
              <a:gd name="connsiteY0" fmla="*/ 1268186 h 7663543"/>
              <a:gd name="connsiteX1" fmla="*/ 5548992 w 12758056"/>
              <a:gd name="connsiteY1" fmla="*/ 1529443 h 7663543"/>
              <a:gd name="connsiteX2" fmla="*/ 5842906 w 12758056"/>
              <a:gd name="connsiteY2" fmla="*/ 1790700 h 7663543"/>
              <a:gd name="connsiteX3" fmla="*/ 6136820 w 12758056"/>
              <a:gd name="connsiteY3" fmla="*/ 1529443 h 7663543"/>
              <a:gd name="connsiteX4" fmla="*/ 5842906 w 12758056"/>
              <a:gd name="connsiteY4" fmla="*/ 1268186 h 7663543"/>
              <a:gd name="connsiteX5" fmla="*/ 5012872 w 12758056"/>
              <a:gd name="connsiteY5" fmla="*/ 1268186 h 7663543"/>
              <a:gd name="connsiteX6" fmla="*/ 4718958 w 12758056"/>
              <a:gd name="connsiteY6" fmla="*/ 1529444 h 7663543"/>
              <a:gd name="connsiteX7" fmla="*/ 5012872 w 12758056"/>
              <a:gd name="connsiteY7" fmla="*/ 1790701 h 7663543"/>
              <a:gd name="connsiteX8" fmla="*/ 5306786 w 12758056"/>
              <a:gd name="connsiteY8" fmla="*/ 1529444 h 7663543"/>
              <a:gd name="connsiteX9" fmla="*/ 5012872 w 12758056"/>
              <a:gd name="connsiteY9" fmla="*/ 1268186 h 7663543"/>
              <a:gd name="connsiteX10" fmla="*/ 7497535 w 12758056"/>
              <a:gd name="connsiteY10" fmla="*/ 1268186 h 7663543"/>
              <a:gd name="connsiteX11" fmla="*/ 7203621 w 12758056"/>
              <a:gd name="connsiteY11" fmla="*/ 1529443 h 7663543"/>
              <a:gd name="connsiteX12" fmla="*/ 7497535 w 12758056"/>
              <a:gd name="connsiteY12" fmla="*/ 1790700 h 7663543"/>
              <a:gd name="connsiteX13" fmla="*/ 7791449 w 12758056"/>
              <a:gd name="connsiteY13" fmla="*/ 1529443 h 7663543"/>
              <a:gd name="connsiteX14" fmla="*/ 7497535 w 12758056"/>
              <a:gd name="connsiteY14" fmla="*/ 1268186 h 7663543"/>
              <a:gd name="connsiteX15" fmla="*/ 6672941 w 12758056"/>
              <a:gd name="connsiteY15" fmla="*/ 1251857 h 7663543"/>
              <a:gd name="connsiteX16" fmla="*/ 6379027 w 12758056"/>
              <a:gd name="connsiteY16" fmla="*/ 1513114 h 7663543"/>
              <a:gd name="connsiteX17" fmla="*/ 6672941 w 12758056"/>
              <a:gd name="connsiteY17" fmla="*/ 1774371 h 7663543"/>
              <a:gd name="connsiteX18" fmla="*/ 6966855 w 12758056"/>
              <a:gd name="connsiteY18" fmla="*/ 1513114 h 7663543"/>
              <a:gd name="connsiteX19" fmla="*/ 6672941 w 12758056"/>
              <a:gd name="connsiteY19" fmla="*/ 1251857 h 7663543"/>
              <a:gd name="connsiteX20" fmla="*/ 0 w 12758056"/>
              <a:gd name="connsiteY20" fmla="*/ 0 h 7663543"/>
              <a:gd name="connsiteX21" fmla="*/ 12758056 w 12758056"/>
              <a:gd name="connsiteY21" fmla="*/ 0 h 7663543"/>
              <a:gd name="connsiteX22" fmla="*/ 12758056 w 12758056"/>
              <a:gd name="connsiteY22" fmla="*/ 7663543 h 7663543"/>
              <a:gd name="connsiteX23" fmla="*/ 0 w 12758056"/>
              <a:gd name="connsiteY23" fmla="*/ 7663543 h 766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58056" h="7663543">
                <a:moveTo>
                  <a:pt x="5842906" y="1268186"/>
                </a:moveTo>
                <a:cubicBezTo>
                  <a:pt x="5680583" y="1268186"/>
                  <a:pt x="5548992" y="1385155"/>
                  <a:pt x="5548992" y="1529443"/>
                </a:cubicBezTo>
                <a:cubicBezTo>
                  <a:pt x="5548992" y="1673731"/>
                  <a:pt x="5680583" y="1790700"/>
                  <a:pt x="5842906" y="1790700"/>
                </a:cubicBezTo>
                <a:cubicBezTo>
                  <a:pt x="6005231" y="1790700"/>
                  <a:pt x="6136820" y="1673731"/>
                  <a:pt x="6136820" y="1529443"/>
                </a:cubicBezTo>
                <a:cubicBezTo>
                  <a:pt x="6136820" y="1385155"/>
                  <a:pt x="6005231" y="1268186"/>
                  <a:pt x="5842906" y="1268186"/>
                </a:cubicBezTo>
                <a:close/>
                <a:moveTo>
                  <a:pt x="5012872" y="1268186"/>
                </a:moveTo>
                <a:cubicBezTo>
                  <a:pt x="4850549" y="1268186"/>
                  <a:pt x="4718958" y="1385155"/>
                  <a:pt x="4718958" y="1529444"/>
                </a:cubicBezTo>
                <a:cubicBezTo>
                  <a:pt x="4718958" y="1673731"/>
                  <a:pt x="4850549" y="1790701"/>
                  <a:pt x="5012872" y="1790701"/>
                </a:cubicBezTo>
                <a:cubicBezTo>
                  <a:pt x="5175195" y="1790701"/>
                  <a:pt x="5306786" y="1673731"/>
                  <a:pt x="5306786" y="1529444"/>
                </a:cubicBezTo>
                <a:cubicBezTo>
                  <a:pt x="5306786" y="1385155"/>
                  <a:pt x="5175195" y="1268186"/>
                  <a:pt x="5012872" y="1268186"/>
                </a:cubicBezTo>
                <a:close/>
                <a:moveTo>
                  <a:pt x="7497535" y="1268186"/>
                </a:moveTo>
                <a:cubicBezTo>
                  <a:pt x="7335211" y="1268186"/>
                  <a:pt x="7203621" y="1385155"/>
                  <a:pt x="7203621" y="1529443"/>
                </a:cubicBezTo>
                <a:cubicBezTo>
                  <a:pt x="7203621" y="1673731"/>
                  <a:pt x="7335211" y="1790700"/>
                  <a:pt x="7497535" y="1790700"/>
                </a:cubicBezTo>
                <a:cubicBezTo>
                  <a:pt x="7659859" y="1790700"/>
                  <a:pt x="7791449" y="1673731"/>
                  <a:pt x="7791449" y="1529443"/>
                </a:cubicBezTo>
                <a:cubicBezTo>
                  <a:pt x="7791449" y="1385155"/>
                  <a:pt x="7659859" y="1268186"/>
                  <a:pt x="7497535" y="1268186"/>
                </a:cubicBezTo>
                <a:close/>
                <a:moveTo>
                  <a:pt x="6672941" y="1251857"/>
                </a:moveTo>
                <a:cubicBezTo>
                  <a:pt x="6510617" y="1251857"/>
                  <a:pt x="6379027" y="1368826"/>
                  <a:pt x="6379027" y="1513114"/>
                </a:cubicBezTo>
                <a:cubicBezTo>
                  <a:pt x="6379027" y="1657402"/>
                  <a:pt x="6510617" y="1774371"/>
                  <a:pt x="6672941" y="1774371"/>
                </a:cubicBezTo>
                <a:cubicBezTo>
                  <a:pt x="6835265" y="1774371"/>
                  <a:pt x="6966855" y="1657402"/>
                  <a:pt x="6966855" y="1513114"/>
                </a:cubicBezTo>
                <a:cubicBezTo>
                  <a:pt x="6966855" y="1368826"/>
                  <a:pt x="6835265" y="1251857"/>
                  <a:pt x="6672941" y="1251857"/>
                </a:cubicBezTo>
                <a:close/>
                <a:moveTo>
                  <a:pt x="0" y="0"/>
                </a:moveTo>
                <a:lnTo>
                  <a:pt x="12758056" y="0"/>
                </a:lnTo>
                <a:lnTo>
                  <a:pt x="12758056" y="7663543"/>
                </a:lnTo>
                <a:lnTo>
                  <a:pt x="0" y="766354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81A89-715A-4712-BA38-0BC7E0B7CA4E}"/>
              </a:ext>
            </a:extLst>
          </p:cNvPr>
          <p:cNvSpPr txBox="1"/>
          <p:nvPr/>
        </p:nvSpPr>
        <p:spPr>
          <a:xfrm>
            <a:off x="4488706" y="1659964"/>
            <a:ext cx="3214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Here, various tabs for different places … you can simply click on the tab and see the suggested places</a:t>
            </a:r>
          </a:p>
        </p:txBody>
      </p:sp>
    </p:spTree>
    <p:extLst>
      <p:ext uri="{BB962C8B-B14F-4D97-AF65-F5344CB8AC3E}">
        <p14:creationId xmlns:p14="http://schemas.microsoft.com/office/powerpoint/2010/main" val="278919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0DB41A-218F-4E20-89A6-A38B13066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7" y="397646"/>
            <a:ext cx="3390925" cy="606270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543149-465A-4744-A22F-D95004AEE22E}"/>
              </a:ext>
            </a:extLst>
          </p:cNvPr>
          <p:cNvSpPr/>
          <p:nvPr/>
        </p:nvSpPr>
        <p:spPr>
          <a:xfrm>
            <a:off x="-261257" y="-310243"/>
            <a:ext cx="12894128" cy="7658100"/>
          </a:xfrm>
          <a:custGeom>
            <a:avLst/>
            <a:gdLst>
              <a:gd name="connsiteX0" fmla="*/ 6251122 w 12894128"/>
              <a:gd name="connsiteY0" fmla="*/ 3031672 h 7658100"/>
              <a:gd name="connsiteX1" fmla="*/ 4278086 w 12894128"/>
              <a:gd name="connsiteY1" fmla="*/ 3951515 h 7658100"/>
              <a:gd name="connsiteX2" fmla="*/ 6251122 w 12894128"/>
              <a:gd name="connsiteY2" fmla="*/ 4871358 h 7658100"/>
              <a:gd name="connsiteX3" fmla="*/ 6452854 w 12894128"/>
              <a:gd name="connsiteY3" fmla="*/ 4866609 h 7658100"/>
              <a:gd name="connsiteX4" fmla="*/ 6605000 w 12894128"/>
              <a:gd name="connsiteY4" fmla="*/ 4855784 h 7658100"/>
              <a:gd name="connsiteX5" fmla="*/ 6586021 w 12894128"/>
              <a:gd name="connsiteY5" fmla="*/ 4860451 h 7658100"/>
              <a:gd name="connsiteX6" fmla="*/ 6357256 w 12894128"/>
              <a:gd name="connsiteY6" fmla="*/ 5025038 h 7658100"/>
              <a:gd name="connsiteX7" fmla="*/ 7138307 w 12894128"/>
              <a:gd name="connsiteY7" fmla="*/ 5257800 h 7658100"/>
              <a:gd name="connsiteX8" fmla="*/ 7919358 w 12894128"/>
              <a:gd name="connsiteY8" fmla="*/ 5025038 h 7658100"/>
              <a:gd name="connsiteX9" fmla="*/ 7138307 w 12894128"/>
              <a:gd name="connsiteY9" fmla="*/ 4792276 h 7658100"/>
              <a:gd name="connsiteX10" fmla="*/ 7035646 w 12894128"/>
              <a:gd name="connsiteY10" fmla="*/ 4795360 h 7658100"/>
              <a:gd name="connsiteX11" fmla="*/ 7191589 w 12894128"/>
              <a:gd name="connsiteY11" fmla="*/ 4760338 h 7658100"/>
              <a:gd name="connsiteX12" fmla="*/ 8224158 w 12894128"/>
              <a:gd name="connsiteY12" fmla="*/ 3951515 h 7658100"/>
              <a:gd name="connsiteX13" fmla="*/ 6251122 w 12894128"/>
              <a:gd name="connsiteY13" fmla="*/ 3031672 h 7658100"/>
              <a:gd name="connsiteX14" fmla="*/ 0 w 12894128"/>
              <a:gd name="connsiteY14" fmla="*/ 0 h 7658100"/>
              <a:gd name="connsiteX15" fmla="*/ 12894128 w 12894128"/>
              <a:gd name="connsiteY15" fmla="*/ 0 h 7658100"/>
              <a:gd name="connsiteX16" fmla="*/ 12894128 w 12894128"/>
              <a:gd name="connsiteY16" fmla="*/ 7658100 h 7658100"/>
              <a:gd name="connsiteX17" fmla="*/ 0 w 12894128"/>
              <a:gd name="connsiteY17" fmla="*/ 7658100 h 765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894128" h="7658100">
                <a:moveTo>
                  <a:pt x="6251122" y="3031672"/>
                </a:moveTo>
                <a:cubicBezTo>
                  <a:pt x="5161444" y="3031672"/>
                  <a:pt x="4278086" y="3443500"/>
                  <a:pt x="4278086" y="3951515"/>
                </a:cubicBezTo>
                <a:cubicBezTo>
                  <a:pt x="4278086" y="4459530"/>
                  <a:pt x="5161444" y="4871358"/>
                  <a:pt x="6251122" y="4871358"/>
                </a:cubicBezTo>
                <a:cubicBezTo>
                  <a:pt x="6319227" y="4871358"/>
                  <a:pt x="6386526" y="4869750"/>
                  <a:pt x="6452854" y="4866609"/>
                </a:cubicBezTo>
                <a:lnTo>
                  <a:pt x="6605000" y="4855784"/>
                </a:lnTo>
                <a:lnTo>
                  <a:pt x="6586021" y="4860451"/>
                </a:lnTo>
                <a:cubicBezTo>
                  <a:pt x="6444678" y="4902572"/>
                  <a:pt x="6357256" y="4960763"/>
                  <a:pt x="6357256" y="5025038"/>
                </a:cubicBezTo>
                <a:cubicBezTo>
                  <a:pt x="6357256" y="5153589"/>
                  <a:pt x="6706944" y="5257800"/>
                  <a:pt x="7138307" y="5257800"/>
                </a:cubicBezTo>
                <a:cubicBezTo>
                  <a:pt x="7569670" y="5257800"/>
                  <a:pt x="7919358" y="5153589"/>
                  <a:pt x="7919358" y="5025038"/>
                </a:cubicBezTo>
                <a:cubicBezTo>
                  <a:pt x="7919358" y="4896487"/>
                  <a:pt x="7569670" y="4792276"/>
                  <a:pt x="7138307" y="4792276"/>
                </a:cubicBezTo>
                <a:lnTo>
                  <a:pt x="7035646" y="4795360"/>
                </a:lnTo>
                <a:lnTo>
                  <a:pt x="7191589" y="4760338"/>
                </a:lnTo>
                <a:cubicBezTo>
                  <a:pt x="7806634" y="4604573"/>
                  <a:pt x="8224158" y="4300775"/>
                  <a:pt x="8224158" y="3951515"/>
                </a:cubicBezTo>
                <a:cubicBezTo>
                  <a:pt x="8224158" y="3443500"/>
                  <a:pt x="7340800" y="3031672"/>
                  <a:pt x="6251122" y="3031672"/>
                </a:cubicBezTo>
                <a:close/>
                <a:moveTo>
                  <a:pt x="0" y="0"/>
                </a:moveTo>
                <a:lnTo>
                  <a:pt x="12894128" y="0"/>
                </a:lnTo>
                <a:lnTo>
                  <a:pt x="12894128" y="7658100"/>
                </a:lnTo>
                <a:lnTo>
                  <a:pt x="0" y="76581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491A3-62AA-4A45-9D58-B8796FE5C4A6}"/>
              </a:ext>
            </a:extLst>
          </p:cNvPr>
          <p:cNvSpPr txBox="1"/>
          <p:nvPr/>
        </p:nvSpPr>
        <p:spPr>
          <a:xfrm>
            <a:off x="4383641" y="5067408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call also choose to contact the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B229-0624-4A92-879B-BA223631AFC4}"/>
              </a:ext>
            </a:extLst>
          </p:cNvPr>
          <p:cNvSpPr txBox="1"/>
          <p:nvPr/>
        </p:nvSpPr>
        <p:spPr>
          <a:xfrm>
            <a:off x="4473449" y="1790592"/>
            <a:ext cx="342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see here the name of the place and a small description about it.</a:t>
            </a:r>
          </a:p>
        </p:txBody>
      </p:sp>
    </p:spTree>
    <p:extLst>
      <p:ext uri="{BB962C8B-B14F-4D97-AF65-F5344CB8AC3E}">
        <p14:creationId xmlns:p14="http://schemas.microsoft.com/office/powerpoint/2010/main" val="67226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BFB128-D02C-427F-BD53-CB8A344B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06" y="383359"/>
            <a:ext cx="3433788" cy="609128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FBB8F6-EF48-40E8-A88E-A756E4393AAF}"/>
              </a:ext>
            </a:extLst>
          </p:cNvPr>
          <p:cNvSpPr/>
          <p:nvPr/>
        </p:nvSpPr>
        <p:spPr>
          <a:xfrm>
            <a:off x="0" y="-254000"/>
            <a:ext cx="12288520" cy="7330440"/>
          </a:xfrm>
          <a:custGeom>
            <a:avLst/>
            <a:gdLst>
              <a:gd name="connsiteX0" fmla="*/ 6096000 w 12288520"/>
              <a:gd name="connsiteY0" fmla="*/ 4737100 h 7330440"/>
              <a:gd name="connsiteX1" fmla="*/ 4379106 w 12288520"/>
              <a:gd name="connsiteY1" fmla="*/ 5378450 h 7330440"/>
              <a:gd name="connsiteX2" fmla="*/ 6096000 w 12288520"/>
              <a:gd name="connsiteY2" fmla="*/ 6019800 h 7330440"/>
              <a:gd name="connsiteX3" fmla="*/ 7812894 w 12288520"/>
              <a:gd name="connsiteY3" fmla="*/ 5378450 h 7330440"/>
              <a:gd name="connsiteX4" fmla="*/ 6096000 w 12288520"/>
              <a:gd name="connsiteY4" fmla="*/ 4737100 h 7330440"/>
              <a:gd name="connsiteX5" fmla="*/ 5561611 w 12288520"/>
              <a:gd name="connsiteY5" fmla="*/ 1136650 h 7330440"/>
              <a:gd name="connsiteX6" fmla="*/ 4462072 w 12288520"/>
              <a:gd name="connsiteY6" fmla="*/ 2162175 h 7330440"/>
              <a:gd name="connsiteX7" fmla="*/ 5561611 w 12288520"/>
              <a:gd name="connsiteY7" fmla="*/ 3187700 h 7330440"/>
              <a:gd name="connsiteX8" fmla="*/ 6661150 w 12288520"/>
              <a:gd name="connsiteY8" fmla="*/ 2162175 h 7330440"/>
              <a:gd name="connsiteX9" fmla="*/ 5561611 w 12288520"/>
              <a:gd name="connsiteY9" fmla="*/ 1136650 h 7330440"/>
              <a:gd name="connsiteX10" fmla="*/ 0 w 12288520"/>
              <a:gd name="connsiteY10" fmla="*/ 0 h 7330440"/>
              <a:gd name="connsiteX11" fmla="*/ 12288520 w 12288520"/>
              <a:gd name="connsiteY11" fmla="*/ 0 h 7330440"/>
              <a:gd name="connsiteX12" fmla="*/ 12288520 w 12288520"/>
              <a:gd name="connsiteY12" fmla="*/ 7330440 h 7330440"/>
              <a:gd name="connsiteX13" fmla="*/ 0 w 12288520"/>
              <a:gd name="connsiteY13" fmla="*/ 7330440 h 73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88520" h="7330440">
                <a:moveTo>
                  <a:pt x="6096000" y="4737100"/>
                </a:moveTo>
                <a:cubicBezTo>
                  <a:pt x="5147786" y="4737100"/>
                  <a:pt x="4379106" y="5024242"/>
                  <a:pt x="4379106" y="5378450"/>
                </a:cubicBezTo>
                <a:cubicBezTo>
                  <a:pt x="4379106" y="5732658"/>
                  <a:pt x="5147786" y="6019800"/>
                  <a:pt x="6096000" y="6019800"/>
                </a:cubicBezTo>
                <a:cubicBezTo>
                  <a:pt x="7044214" y="6019800"/>
                  <a:pt x="7812894" y="5732658"/>
                  <a:pt x="7812894" y="5378450"/>
                </a:cubicBezTo>
                <a:cubicBezTo>
                  <a:pt x="7812894" y="5024242"/>
                  <a:pt x="7044214" y="4737100"/>
                  <a:pt x="6096000" y="4737100"/>
                </a:cubicBezTo>
                <a:close/>
                <a:moveTo>
                  <a:pt x="5561611" y="1136650"/>
                </a:moveTo>
                <a:cubicBezTo>
                  <a:pt x="4954352" y="1136650"/>
                  <a:pt x="4462072" y="1595793"/>
                  <a:pt x="4462072" y="2162175"/>
                </a:cubicBezTo>
                <a:cubicBezTo>
                  <a:pt x="4462072" y="2728557"/>
                  <a:pt x="4954352" y="3187700"/>
                  <a:pt x="5561611" y="3187700"/>
                </a:cubicBezTo>
                <a:cubicBezTo>
                  <a:pt x="6168870" y="3187700"/>
                  <a:pt x="6661150" y="2728557"/>
                  <a:pt x="6661150" y="2162175"/>
                </a:cubicBezTo>
                <a:cubicBezTo>
                  <a:pt x="6661150" y="1595793"/>
                  <a:pt x="6168870" y="1136650"/>
                  <a:pt x="5561611" y="1136650"/>
                </a:cubicBezTo>
                <a:close/>
                <a:moveTo>
                  <a:pt x="0" y="0"/>
                </a:moveTo>
                <a:lnTo>
                  <a:pt x="12288520" y="0"/>
                </a:lnTo>
                <a:lnTo>
                  <a:pt x="12288520" y="7330440"/>
                </a:lnTo>
                <a:lnTo>
                  <a:pt x="0" y="733044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3942-E29C-46F8-9AFE-AA1F0B358D94}"/>
              </a:ext>
            </a:extLst>
          </p:cNvPr>
          <p:cNvSpPr txBox="1"/>
          <p:nvPr/>
        </p:nvSpPr>
        <p:spPr>
          <a:xfrm>
            <a:off x="4263899" y="2990742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Details about your reservation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14BF5-0CDE-44CD-BEC6-C9E60515FEA2}"/>
              </a:ext>
            </a:extLst>
          </p:cNvPr>
          <p:cNvSpPr txBox="1"/>
          <p:nvPr/>
        </p:nvSpPr>
        <p:spPr>
          <a:xfrm>
            <a:off x="4379106" y="5782361"/>
            <a:ext cx="34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can cancel reservation or show it on map</a:t>
            </a:r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1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202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Marawan Abouelhassen</dc:creator>
  <cp:lastModifiedBy>Marawan Abouelhassen</cp:lastModifiedBy>
  <cp:revision>19</cp:revision>
  <dcterms:created xsi:type="dcterms:W3CDTF">2019-06-19T23:12:57Z</dcterms:created>
  <dcterms:modified xsi:type="dcterms:W3CDTF">2019-06-20T13:43:08Z</dcterms:modified>
</cp:coreProperties>
</file>