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035917"/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546" y="1110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92449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406713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406713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408320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928696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928696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5586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Web-App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der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Konzept für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222"/>
              </p:ext>
            </p:extLst>
          </p:nvPr>
        </p:nvGraphicFramePr>
        <p:xfrm>
          <a:off x="1529502" y="11394068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mit dem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Touch 2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Framework erstellt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Einsatz von REST-Schnittstellen für Kommunikation zwischen den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11051"/>
              </p:ext>
            </p:extLst>
          </p:nvPr>
        </p:nvGraphicFramePr>
        <p:xfrm>
          <a:off x="27368007" y="6582397"/>
          <a:ext cx="13953622" cy="689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kompatibel mit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iOS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Andoid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BlackBerry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Google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auf Karte anzeigen und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um sich mit anderen Spielern zu messen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86532"/>
              </p:ext>
            </p:extLst>
          </p:nvPr>
        </p:nvGraphicFramePr>
        <p:xfrm>
          <a:off x="1529502" y="18327337"/>
          <a:ext cx="13897083" cy="1085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60000" marR="360000" marT="180000" marB="180000">
                    <a:solidFill>
                      <a:srgbClr val="035917"/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Spiel-Elementen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in einen nicht-spieltypischen Kontext. Dadurch soll die Motivation der Benutzer erhöht werden die App längerfristig zu verwenden.</a:t>
                      </a:r>
                    </a:p>
                    <a:p>
                      <a:pPr marL="0" indent="0">
                        <a:spcBef>
                          <a:spcPts val="1800"/>
                        </a:spcBef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/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6234" y="1797647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035417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649016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1408634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508" y="22554961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12659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377151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1238788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928696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39" name="Picture 15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021" y="14203857"/>
            <a:ext cx="12775331" cy="146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20363518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928696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406713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xampp\htdocs\kort\_DOCUMENTATION\05_Poster\images\Oderbolz_Stefan I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967" y="1944863"/>
            <a:ext cx="2361185" cy="31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xampp\htdocs\kort\_DOCUMENTATION\05_Poster\images\Hunziker_Juerg I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253" y="1989225"/>
            <a:ext cx="2294449" cy="305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194</cp:revision>
  <dcterms:created xsi:type="dcterms:W3CDTF">2005-11-30T15:17:50Z</dcterms:created>
  <dcterms:modified xsi:type="dcterms:W3CDTF">2012-12-13T10:32:04Z</dcterms:modified>
</cp:coreProperties>
</file>