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114" y="1710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027" name="Picture 3" descr="D:\FILES\Juerg\Desktop\283208_10150262618957668_535577667_7335132_7992693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02" y="2033588"/>
            <a:ext cx="2925857" cy="2925857"/>
          </a:xfrm>
          <a:prstGeom prst="rect">
            <a:avLst/>
          </a:prstGeom>
          <a:ln w="889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8" t="-1" b="358"/>
          <a:stretch/>
        </p:blipFill>
        <p:spPr bwMode="auto">
          <a:xfrm>
            <a:off x="21945025" y="2033586"/>
            <a:ext cx="2983275" cy="2925858"/>
          </a:xfrm>
          <a:prstGeom prst="rect">
            <a:avLst/>
          </a:prstGeom>
          <a:ln w="88900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92449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336138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336138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337745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858121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858121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00802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WebApp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von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Konzept für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erarbeiten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63907"/>
              </p:ext>
            </p:extLst>
          </p:nvPr>
        </p:nvGraphicFramePr>
        <p:xfrm>
          <a:off x="1529502" y="11606337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Framework verwendet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REST-Schnittstellen für Kommunikation zwischen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32882"/>
              </p:ext>
            </p:extLst>
          </p:nvPr>
        </p:nvGraphicFramePr>
        <p:xfrm>
          <a:off x="27368007" y="6582397"/>
          <a:ext cx="13953622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Google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auf Karte anzeigen und verbessern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für den Vergleich mit anderen Spielern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4408"/>
              </p:ext>
            </p:extLst>
          </p:nvPr>
        </p:nvGraphicFramePr>
        <p:xfrm>
          <a:off x="1530350" y="18678227"/>
          <a:ext cx="13897083" cy="10016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  <a:endParaRPr lang="de-CH" sz="500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spieltypischen Elementen in einen nicht-spieltypischen Kontext. Dadurch soll die Motivation der Benutzer erhöht werden.</a:t>
                      </a:r>
                    </a:p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/Auszeichnungen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7082" y="1832736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371535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406389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0684757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91" y="22353934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07448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134524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0804910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858121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39" name="Picture 15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021" y="13739110"/>
            <a:ext cx="12775331" cy="146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19748627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858121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336138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Benutzerdefiniert</PresentationFormat>
  <Paragraphs>47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180</cp:revision>
  <dcterms:created xsi:type="dcterms:W3CDTF">2005-11-30T15:17:50Z</dcterms:created>
  <dcterms:modified xsi:type="dcterms:W3CDTF">2012-12-10T16:16:41Z</dcterms:modified>
</cp:coreProperties>
</file>