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40" d="100"/>
          <a:sy n="40" d="100"/>
        </p:scale>
        <p:origin x="-78" y="1686"/>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Gamified</a:t>
            </a:r>
            <a:r>
              <a:rPr lang="de-CH" sz="6400" b="1" dirty="0"/>
              <a:t> Mobile App für die Verbesserung von </a:t>
            </a:r>
            <a:r>
              <a:rPr lang="de-CH" sz="6400" b="1" dirty="0" err="1"/>
              <a:t>OpenStreetMap</a:t>
            </a:r>
            <a:endParaRPr lang="de-CH" sz="6400" b="1" dirty="0"/>
          </a:p>
        </p:txBody>
      </p:sp>
      <p:pic>
        <p:nvPicPr>
          <p:cNvPr id="2057" name="Picture 42" descr="Informati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292189703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Claude</a:t>
                      </a:r>
                      <a:r>
                        <a:rPr lang="de-CH" sz="5500" baseline="0" dirty="0" smtClean="0"/>
                        <a:t> Eisenhut</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err="1" smtClean="0"/>
                        <a:t>bitforge</a:t>
                      </a:r>
                      <a:r>
                        <a:rPr lang="de-CH" sz="5500" dirty="0" smtClean="0"/>
                        <a:t> AG</a:t>
                      </a:r>
                      <a:endParaRPr lang="de-CH" sz="5500" dirty="0"/>
                    </a:p>
                  </a:txBody>
                  <a:tcPr marL="0" marR="0" marT="180000" marB="180000"/>
                </a:tc>
              </a:tr>
            </a:tbl>
          </a:graphicData>
        </a:graphic>
      </p:graphicFrame>
      <p:graphicFrame>
        <p:nvGraphicFramePr>
          <p:cNvPr id="42" name="Tabelle 41"/>
          <p:cNvGraphicFramePr>
            <a:graphicFrameLocks noGrp="1"/>
          </p:cNvGraphicFramePr>
          <p:nvPr>
            <p:extLst>
              <p:ext uri="{D42A27DB-BD31-4B8C-83A1-F6EECF244321}">
                <p14:modId xmlns:p14="http://schemas.microsoft.com/office/powerpoint/2010/main" val="2827287010"/>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a:t>
                      </a:r>
                      <a:r>
                        <a:rPr lang="de-CH" sz="2800" kern="1200" dirty="0" smtClean="0">
                          <a:solidFill>
                            <a:schemeClr val="dk1"/>
                          </a:solidFill>
                          <a:effectLst/>
                          <a:latin typeface="Calibri" pitchFamily="34" charset="0"/>
                          <a:ea typeface="+mn-ea"/>
                          <a:cs typeface="Calibri" pitchFamily="34" charset="0"/>
                        </a:rPr>
                        <a:t> </a:t>
                      </a:r>
                      <a:r>
                        <a:rPr lang="de-CH" sz="2800" kern="1200" dirty="0" err="1" smtClean="0">
                          <a:solidFill>
                            <a:schemeClr val="dk1"/>
                          </a:solidFill>
                          <a:effectLst/>
                          <a:latin typeface="Calibri" pitchFamily="34" charset="0"/>
                          <a:ea typeface="+mn-ea"/>
                          <a:cs typeface="Calibri" pitchFamily="34" charset="0"/>
                        </a:rPr>
                        <a:t>Cases</a:t>
                      </a:r>
                      <a:r>
                        <a:rPr lang="de-CH" sz="2800" kern="1200" dirty="0" smtClean="0">
                          <a:solidFill>
                            <a:schemeClr val="dk1"/>
                          </a:solidFill>
                          <a:effectLst/>
                          <a:latin typeface="Calibri" pitchFamily="34" charset="0"/>
                          <a:ea typeface="+mn-ea"/>
                          <a:cs typeface="Calibri" pitchFamily="34" charset="0"/>
                        </a:rPr>
                        <a:t> 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 name="Tabelle 57"/>
          <p:cNvGraphicFramePr>
            <a:graphicFrameLocks noGrp="1"/>
          </p:cNvGraphicFramePr>
          <p:nvPr>
            <p:extLst>
              <p:ext uri="{D42A27DB-BD31-4B8C-83A1-F6EECF244321}">
                <p14:modId xmlns:p14="http://schemas.microsoft.com/office/powerpoint/2010/main" val="1311678707"/>
              </p:ext>
            </p:extLst>
          </p:nvPr>
        </p:nvGraphicFramePr>
        <p:xfrm>
          <a:off x="4214019" y="17875182"/>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4104705802"/>
              </p:ext>
            </p:extLst>
          </p:nvPr>
        </p:nvGraphicFramePr>
        <p:xfrm>
          <a:off x="1385482" y="3238267"/>
          <a:ext cx="13681900" cy="2396400"/>
        </p:xfrm>
        <a:graphic>
          <a:graphicData uri="http://schemas.openxmlformats.org/drawingml/2006/table">
            <a:tbl>
              <a:tblPr firstRow="1" bandRow="1">
                <a:tableStyleId>{2D5ABB26-0587-4C30-8999-92F81FD0307C}</a:tableStyleId>
              </a:tblPr>
              <a:tblGrid>
                <a:gridCol w="13681900"/>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Bachelorarbeit Herbstsemester 2012/13</a:t>
                      </a:r>
                      <a:endParaRPr lang="de-CH" sz="5500" dirty="0" smtClean="0"/>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Internet-Technologien-</a:t>
                      </a:r>
                      <a:r>
                        <a:rPr lang="de-CH" sz="5500" baseline="0" dirty="0" smtClean="0"/>
                        <a:t> und Anwendungen</a:t>
                      </a:r>
                      <a:endParaRPr lang="de-CH" sz="5500" dirty="0" smtClean="0"/>
                    </a:p>
                  </a:txBody>
                  <a:tcPr marL="0" marR="0" marT="180000" marB="180000"/>
                </a:tc>
              </a:tr>
            </a:tbl>
          </a:graphicData>
        </a:graphic>
      </p:graphicFrame>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Defekten</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1027" name="Picture 3" descr="D:\FILES\Juerg\Desktop\283208_10150262618957668_535577667_7335132_7992693_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14" cstate="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l="3438" t="-1" b="358"/>
          <a:stretch/>
        </p:blipFill>
        <p:spPr bwMode="auto">
          <a:xfrm>
            <a:off x="21945025" y="2033586"/>
            <a:ext cx="2983275" cy="2925858"/>
          </a:xfrm>
          <a:prstGeom prst="rect">
            <a:avLst/>
          </a:prstGeom>
          <a:ln w="88900">
            <a:solidFill>
              <a:schemeClr val="bg1"/>
            </a:solidFill>
            <a:miter lim="800000"/>
            <a:headEnd/>
            <a:tailEnd/>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Lst>
        </p:spPr>
      </p:pic>
      <p:pic>
        <p:nvPicPr>
          <p:cNvPr id="8" name="Picture 2" descr="D:\xampp\htdocs\kort\_DOCUMENTATION\05_Poster\images\kort.herokuapp.com_qrcod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444962" y="12573837"/>
            <a:ext cx="2042359" cy="20423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D:\xampp\htdocs\kort\_DOCUMENTATION\05_Poster\images\kort-icon_v1.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578512" y="6858837"/>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Benutzerdefiniert</PresentationFormat>
  <Paragraphs>40</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Jürg Hunziker</cp:lastModifiedBy>
  <cp:revision>99</cp:revision>
  <dcterms:created xsi:type="dcterms:W3CDTF">2005-11-30T15:17:50Z</dcterms:created>
  <dcterms:modified xsi:type="dcterms:W3CDTF">2012-12-05T14:03:51Z</dcterms:modified>
</cp:coreProperties>
</file>