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035917"/>
    <a:srgbClr val="5E8812"/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30" d="100"/>
          <a:sy n="30" d="100"/>
        </p:scale>
        <p:origin x="-1254" y="216"/>
      </p:cViewPr>
      <p:guideLst>
        <p:guide orient="horz" pos="18382"/>
        <p:guide orient="horz" pos="3731"/>
        <p:guide orient="horz" pos="10943"/>
        <p:guide orient="horz" pos="4139"/>
        <p:guide pos="827"/>
        <p:guide pos="26139"/>
        <p:guide pos="13483"/>
        <p:guide pos="964"/>
        <p:guide pos="97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0775" y="3127375"/>
            <a:ext cx="22142450" cy="15663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3" y="19835813"/>
            <a:ext cx="23568025" cy="187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 dirty="0" err="1"/>
              <a:t>Gamified</a:t>
            </a:r>
            <a:r>
              <a:rPr lang="de-CH" sz="6400" b="1" dirty="0"/>
              <a:t> Mobile App für die Verbesserung von </a:t>
            </a:r>
            <a:r>
              <a:rPr lang="de-CH" sz="6400" b="1" dirty="0" err="1"/>
              <a:t>OpenStreetMap</a:t>
            </a:r>
            <a:endParaRPr lang="de-CH" sz="6400" b="1" dirty="0"/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 dirty="0"/>
              <a:t>Stefan </a:t>
            </a:r>
            <a:r>
              <a:rPr lang="de-CH" sz="4100" dirty="0" err="1"/>
              <a:t>Oderbolz</a:t>
            </a:r>
            <a:endParaRPr lang="de-CH" sz="4100" dirty="0"/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724544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 dirty="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039"/>
              </p:ext>
            </p:extLst>
          </p:nvPr>
        </p:nvGraphicFramePr>
        <p:xfrm>
          <a:off x="28749625" y="2127252"/>
          <a:ext cx="13701713" cy="35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Claude</a:t>
                      </a:r>
                      <a:r>
                        <a:rPr lang="de-CH" sz="5500" baseline="0" dirty="0" smtClean="0"/>
                        <a:t> Eisenhut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err="1" smtClean="0"/>
                        <a:t>bitforge</a:t>
                      </a:r>
                      <a:r>
                        <a:rPr lang="de-CH" sz="5500" dirty="0" smtClean="0"/>
                        <a:t> AG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05802"/>
              </p:ext>
            </p:extLst>
          </p:nvPr>
        </p:nvGraphicFramePr>
        <p:xfrm>
          <a:off x="1385482" y="3238267"/>
          <a:ext cx="13681900" cy="239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900"/>
              </a:tblGrid>
              <a:tr h="432191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Bachelorarbeit Herbstsemester 2012/13</a:t>
                      </a:r>
                    </a:p>
                  </a:txBody>
                  <a:tcPr marL="0" marR="0" marT="180000" marB="180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Internet-Technologien-</a:t>
                      </a:r>
                      <a:r>
                        <a:rPr lang="de-CH" sz="5500" baseline="0" dirty="0" smtClean="0"/>
                        <a:t> und Anwendungen</a:t>
                      </a:r>
                      <a:endParaRPr lang="de-CH" sz="5500" dirty="0" smtClean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pic>
        <p:nvPicPr>
          <p:cNvPr id="12" name="Picture 5" descr="D:\xampp\htdocs\kort\_DOCUMENTATION\05_Poster\images\kort-icon_v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543" y="6512237"/>
            <a:ext cx="4122229" cy="41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078022" y="28317817"/>
            <a:ext cx="7417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http://kort.herokuapp.com</a:t>
            </a:r>
            <a:endParaRPr lang="de-CH" sz="5000" b="1" u="sng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Picture 2" descr="D:\xampp\htdocs\kort\_DOCUMENTATION\05_Poster\images\kort.herokuapp.com_qr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506" y="25924496"/>
            <a:ext cx="2393321" cy="23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xampp\htdocs\kort\_DOCUMENTATION\02_Documentation\images\screenshots\kort-screenshot-vo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315" y="14067138"/>
            <a:ext cx="2517411" cy="50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xampp\htdocs\kort\_DOCUMENTATION\02_Documentation\images\screenshots\kort-screenshot-highsco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302" y="14067138"/>
            <a:ext cx="2515813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xampp\htdocs\kort\_DOCUMENTATION\02_Documentation\images\screenshots\kort-screenshot-pro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87" y="14083209"/>
            <a:ext cx="2490180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36343311" y="19286962"/>
            <a:ext cx="20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err="1" smtClean="0"/>
              <a:t>Highscore</a:t>
            </a:r>
            <a:endParaRPr lang="de-CH" sz="2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39478477" y="19286962"/>
            <a:ext cx="14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Profil</a:t>
            </a:r>
            <a:endParaRPr lang="de-CH" sz="2400" i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6939"/>
              </p:ext>
            </p:extLst>
          </p:nvPr>
        </p:nvGraphicFramePr>
        <p:xfrm>
          <a:off x="1532077" y="6540087"/>
          <a:ext cx="13895355" cy="38643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5355"/>
              </a:tblGrid>
              <a:tr h="74331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Ziele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42383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Cross-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platform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HTML5 Web-App mit JavaScript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Verbesserung der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-Daten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Konzept für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von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erarbeiten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77318"/>
              </p:ext>
            </p:extLst>
          </p:nvPr>
        </p:nvGraphicFramePr>
        <p:xfrm>
          <a:off x="1529502" y="11394068"/>
          <a:ext cx="13897930" cy="605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930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Umsetzung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 wurde mit dem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Sencha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Touch 2 Framework erstellt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Einsatz von REST-Schnittstellen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für Kommunikation zwischen den Komponenten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Verwendete Technologien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Frontend: HTML5, CSS, JavaScript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Backend: PHP, Shell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sp>
        <p:nvSpPr>
          <p:cNvPr id="11" name="Rechteckiger Pfeil 10"/>
          <p:cNvSpPr/>
          <p:nvPr/>
        </p:nvSpPr>
        <p:spPr>
          <a:xfrm rot="10800000" flipH="1">
            <a:off x="35534455" y="25941487"/>
            <a:ext cx="3171023" cy="16775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11051"/>
              </p:ext>
            </p:extLst>
          </p:nvPr>
        </p:nvGraphicFramePr>
        <p:xfrm>
          <a:off x="27368007" y="6582397"/>
          <a:ext cx="13953622" cy="6892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953622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Ergebnisse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kompatibel mit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iOS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,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Andoid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und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BlackBerry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Login mit Google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OAuth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Fehler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auf Karte anzeigen und verbessern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Eingetragene Lösungen überprüfen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Globale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um sich mit anderen Spielern zu messen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Ansicht seines eigenen Profils (Gewonnene Punkte / Auszeichnungen)</a:t>
                      </a:r>
                      <a:endParaRPr lang="de-CH" sz="3000" baseline="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77405"/>
              </p:ext>
            </p:extLst>
          </p:nvPr>
        </p:nvGraphicFramePr>
        <p:xfrm>
          <a:off x="1529502" y="18327337"/>
          <a:ext cx="13897083" cy="10854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083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Was ist </a:t>
                      </a:r>
                      <a:r>
                        <a:rPr lang="de-CH" sz="50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Gamification</a:t>
                      </a:r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</a:p>
                  </a:txBody>
                  <a:tcPr marL="360000" marR="360000" marT="180000" marB="180000">
                    <a:solidFill>
                      <a:srgbClr val="035917"/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Unter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versteht man das Hinzufügen von spieltypischen Elementen in einen nicht-spieltypischen Kontext. Dadurch soll die Motivation der Benutzer erhöht werden die App längerfristig zu verwenden.</a:t>
                      </a:r>
                    </a:p>
                    <a:p>
                      <a:pPr marL="0" indent="0">
                        <a:spcBef>
                          <a:spcPts val="1800"/>
                        </a:spcBef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b="1" baseline="0" dirty="0" smtClean="0">
                          <a:latin typeface="Calibri" pitchFamily="34" charset="0"/>
                        </a:rPr>
                        <a:t>Mögliche Elemente:</a:t>
                      </a:r>
                      <a:endParaRPr lang="de-CH" sz="4000" b="1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Badges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/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Auszeichnungen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Punktesystem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Zeitlich begrenzte Aktionen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Spezialauszeichnungen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Abhängig von Ereignissen (z.B. Halloween, Advent)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Vorteile im «echten Leben» (z.B. Vergünstigungen)</a:t>
                      </a:r>
                    </a:p>
                  </a:txBody>
                  <a:tcPr marL="360000" marR="360000" marT="180000" marB="180000">
                    <a:solidFill>
                      <a:srgbClr val="C9E7A7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http://cdn1.iconfinder.com/data/icons/SUPERVISTA/business/png/400/checkered_fla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60" y="5961424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game-icons/classic-games-icons-by-thvg/png/256/Space%20Invaders%205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4"/>
          <a:stretch/>
        </p:blipFill>
        <p:spPr bwMode="auto">
          <a:xfrm>
            <a:off x="13856234" y="17976476"/>
            <a:ext cx="1930400" cy="13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080" y="11035417"/>
            <a:ext cx="1853402" cy="17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462" y="23649016"/>
            <a:ext cx="2459110" cy="10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693" y="21408634"/>
            <a:ext cx="2690575" cy="7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591" y="22738876"/>
            <a:ext cx="2832916" cy="78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80" y="21265938"/>
            <a:ext cx="1657579" cy="138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i.computer-bild.de/imgs/3/7/1/0/4/8/7/Google-Chrome-512x384-ef1f5c3243621c4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293" y="22377151"/>
            <a:ext cx="2058400" cy="1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pokipsie.ch/wp-content/uploads/2012/03/Bildschirmfoto-2012-03-07-um-21.51.38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558" y="21238788"/>
            <a:ext cx="1668609" cy="10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2 19"/>
          <p:cNvSpPr/>
          <p:nvPr/>
        </p:nvSpPr>
        <p:spPr>
          <a:xfrm>
            <a:off x="32728647" y="23678324"/>
            <a:ext cx="5945095" cy="341532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 rot="20523438">
            <a:off x="33755271" y="24845867"/>
            <a:ext cx="34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b="1" dirty="0" smtClean="0">
                <a:solidFill>
                  <a:schemeClr val="bg1"/>
                </a:solidFill>
              </a:rPr>
              <a:t>Jetzt </a:t>
            </a:r>
            <a:r>
              <a:rPr lang="de-CH" sz="4000" b="1" dirty="0" err="1" smtClean="0">
                <a:solidFill>
                  <a:schemeClr val="bg1"/>
                </a:solidFill>
              </a:rPr>
              <a:t>koins</a:t>
            </a:r>
            <a:r>
              <a:rPr lang="de-CH" sz="4000" b="1" dirty="0" smtClean="0">
                <a:solidFill>
                  <a:schemeClr val="bg1"/>
                </a:solidFill>
              </a:rPr>
              <a:t> sammeln!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0098983" y="10891397"/>
            <a:ext cx="3177539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CH" sz="10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K</a:t>
            </a:r>
            <a:r>
              <a:rPr lang="de-CH" sz="88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ORT</a:t>
            </a:r>
            <a:endParaRPr lang="de-CH" sz="8800" b="1" cap="all" dirty="0">
              <a:ln w="0"/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3576926" y="19286962"/>
            <a:ext cx="173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Überprüfen</a:t>
            </a:r>
            <a:endParaRPr lang="de-CH" sz="2400" i="1" dirty="0"/>
          </a:p>
        </p:txBody>
      </p:sp>
      <p:pic>
        <p:nvPicPr>
          <p:cNvPr id="1039" name="Picture 15" descr="D:\xampp\htdocs\kort\_DOCUMENTATION\05_Poster\images\kort-big_pictur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021" y="14203857"/>
            <a:ext cx="12775331" cy="146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suvendugiri.files.wordpress.com/2012/02/checkbox.png?w=60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762" y="6138146"/>
            <a:ext cx="2016871" cy="2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685412" y="20363518"/>
            <a:ext cx="506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latin typeface="Calibri" pitchFamily="34" charset="0"/>
              </a:rPr>
              <a:t>Unterstützte Browser:</a:t>
            </a:r>
            <a:endParaRPr lang="de-CH" sz="4000" b="1" dirty="0">
              <a:latin typeface="Calibri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0597722" y="19286961"/>
            <a:ext cx="17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Aufträge</a:t>
            </a:r>
            <a:endParaRPr lang="de-CH" sz="2400" i="1" dirty="0"/>
          </a:p>
        </p:txBody>
      </p:sp>
      <p:pic>
        <p:nvPicPr>
          <p:cNvPr id="1026" name="Picture 2" descr="D:\xampp\htdocs\kort\_DOCUMENTATION\02_Documentation\images\screenshots\kort-screenshot-bugmap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803" y="14067138"/>
            <a:ext cx="2490029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xampp\htdocs\kort\_DOCUMENTATION\05_Poster\images\Oderbolz_Stefan I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967" y="1944863"/>
            <a:ext cx="2361185" cy="31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xampp\htdocs\kort\_DOCUMENTATION\05_Poster\images\Hunziker_Juerg I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253" y="1989225"/>
            <a:ext cx="2294449" cy="305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Jürg Hunziker</cp:lastModifiedBy>
  <cp:revision>193</cp:revision>
  <dcterms:created xsi:type="dcterms:W3CDTF">2005-11-30T15:17:50Z</dcterms:created>
  <dcterms:modified xsi:type="dcterms:W3CDTF">2012-12-11T15:48:17Z</dcterms:modified>
</cp:coreProperties>
</file>