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12.xml" ContentType="application/vnd.openxmlformats-officedocument.presentationml.notesSlide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13.png" ContentType="image/png"/>
  <Override PartName="/ppt/media/image12.jpeg" ContentType="image/jpeg"/>
  <Override PartName="/ppt/media/image11.png" ContentType="image/png"/>
  <Override PartName="/ppt/media/image10.png" ContentType="image/png"/>
  <Override PartName="/ppt/media/image9.png" ContentType="image/png"/>
  <Override PartName="/ppt/media/image7.png" ContentType="image/png"/>
  <Override PartName="/ppt/media/image2.jpeg" ContentType="image/jpeg"/>
  <Override PartName="/ppt/media/image8.png" ContentType="image/png"/>
  <Override PartName="/ppt/media/image1.jpeg" ContentType="image/jpeg"/>
  <Override PartName="/ppt/media/image6.png" ContentType="image/png"/>
  <Override PartName="/ppt/media/image3.png" ContentType="image/png"/>
  <Override PartName="/ppt/media/image4.png" ContentType="image/png"/>
  <Override PartName="/ppt/media/image5.png" ContentType="image/png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6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move the slide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latin typeface="Arial"/>
              </a:rPr>
              <a:t>Click to edit the notes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latin typeface="Times New Roman"/>
              </a:rPr>
              <a:t>&lt;header&gt;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7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7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2128D84-716F-4E0B-95C1-72E3649DF8B7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latin typeface="Arial"/>
            </a:endParaRPr>
          </a:p>
        </p:txBody>
      </p:sp>
      <p:sp>
        <p:nvSpPr>
          <p:cNvPr id="364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B304C0B-9983-458F-9FF0-7DA58227E4AE}" type="slidenum">
              <a:rPr b="0" lang="en-GB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latin typeface="Arial"/>
            </a:endParaRPr>
          </a:p>
        </p:txBody>
      </p:sp>
      <p:sp>
        <p:nvSpPr>
          <p:cNvPr id="391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BDE7AB5-82C6-4889-99FC-518642B017AC}" type="slidenum">
              <a:rPr b="0" lang="en-GB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latin typeface="Arial"/>
            </a:endParaRPr>
          </a:p>
        </p:txBody>
      </p:sp>
      <p:sp>
        <p:nvSpPr>
          <p:cNvPr id="394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EE8D6CE-F6BD-405B-881A-9431927F08A7}" type="slidenum">
              <a:rPr b="0" lang="en-GB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latin typeface="Arial"/>
            </a:endParaRPr>
          </a:p>
        </p:txBody>
      </p:sp>
      <p:sp>
        <p:nvSpPr>
          <p:cNvPr id="397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FDAFE8C-8BCB-4C75-8186-697ED835B80A}" type="slidenum">
              <a:rPr b="0" lang="en-GB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latin typeface="Arial"/>
            </a:endParaRPr>
          </a:p>
        </p:txBody>
      </p:sp>
      <p:sp>
        <p:nvSpPr>
          <p:cNvPr id="400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218C63C-07BF-4571-B238-73A9B313497F}" type="slidenum">
              <a:rPr b="0" lang="en-GB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latin typeface="Arial"/>
            </a:endParaRPr>
          </a:p>
        </p:txBody>
      </p:sp>
      <p:sp>
        <p:nvSpPr>
          <p:cNvPr id="403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latin typeface="Arial"/>
            </a:endParaRPr>
          </a:p>
        </p:txBody>
      </p:sp>
      <p:sp>
        <p:nvSpPr>
          <p:cNvPr id="367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906FBB1-AB97-4DB2-9AF5-B8D633736771}" type="slidenum">
              <a:rPr b="0" lang="en-GB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latin typeface="Arial"/>
            </a:endParaRPr>
          </a:p>
        </p:txBody>
      </p:sp>
      <p:sp>
        <p:nvSpPr>
          <p:cNvPr id="370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E455A6A-FB81-4D0C-81C3-B22AFA6C743A}" type="slidenum">
              <a:rPr b="0" lang="en-GB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latin typeface="Arial"/>
            </a:endParaRPr>
          </a:p>
        </p:txBody>
      </p:sp>
      <p:sp>
        <p:nvSpPr>
          <p:cNvPr id="373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4B0727B-85D9-484B-BDFF-332843528465}" type="slidenum">
              <a:rPr b="0" lang="en-GB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latin typeface="Arial"/>
            </a:endParaRPr>
          </a:p>
        </p:txBody>
      </p:sp>
      <p:sp>
        <p:nvSpPr>
          <p:cNvPr id="376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0CAD8C6-B0C5-4BA7-9719-DD382D7C01A9}" type="slidenum">
              <a:rPr b="0" lang="en-GB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latin typeface="Arial"/>
            </a:endParaRPr>
          </a:p>
        </p:txBody>
      </p:sp>
      <p:sp>
        <p:nvSpPr>
          <p:cNvPr id="379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2C18EB7-D1F2-48B3-AFFF-5BE23ED7A4AD}" type="slidenum">
              <a:rPr b="0" lang="en-GB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latin typeface="Arial"/>
            </a:endParaRPr>
          </a:p>
        </p:txBody>
      </p:sp>
      <p:sp>
        <p:nvSpPr>
          <p:cNvPr id="382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5860871-32CF-45EA-BC75-8A7CA3F5A5A4}" type="slidenum">
              <a:rPr b="0" lang="en-GB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latin typeface="Arial"/>
            </a:endParaRPr>
          </a:p>
        </p:txBody>
      </p:sp>
      <p:sp>
        <p:nvSpPr>
          <p:cNvPr id="385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B57E788-E9A5-4872-AB45-B15CD5F12CD9}" type="slidenum">
              <a:rPr b="0" lang="en-GB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latin typeface="Arial"/>
            </a:endParaRPr>
          </a:p>
        </p:txBody>
      </p:sp>
      <p:sp>
        <p:nvSpPr>
          <p:cNvPr id="388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A4C5245-8B5C-4C69-9C21-D02FB636A9CB}" type="slidenum">
              <a:rPr b="0" lang="en-GB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69120" y="66960"/>
            <a:ext cx="9910080" cy="6726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11407680" y="6356520"/>
            <a:ext cx="783000" cy="363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9630000" y="6346080"/>
            <a:ext cx="1661400" cy="39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000" bIns="0"/>
          <a:p>
            <a:pPr algn="r">
              <a:lnSpc>
                <a:spcPts val="1400"/>
              </a:lnSpc>
            </a:pPr>
            <a:r>
              <a:rPr b="1" lang="en-GB" sz="1600" spc="-92" strike="noStrike">
                <a:solidFill>
                  <a:srgbClr val="808080"/>
                </a:solidFill>
                <a:latin typeface="Corbel"/>
                <a:ea typeface="DejaVu Sans"/>
              </a:rPr>
              <a:t>WOODGROVE</a:t>
            </a:r>
            <a:r>
              <a:rPr b="1" lang="en-GB" sz="1600" spc="-92" strike="noStrike">
                <a:solidFill>
                  <a:srgbClr val="5cb8b3"/>
                </a:solidFill>
                <a:latin typeface="Corbel"/>
                <a:ea typeface="DejaVu Sans"/>
              </a:rPr>
              <a:t> </a:t>
            </a:r>
            <a:r>
              <a:rPr b="1" lang="en-GB" sz="1600" spc="-92" strike="noStrike">
                <a:solidFill>
                  <a:srgbClr val="000000"/>
                </a:solidFill>
                <a:latin typeface="Corbel"/>
                <a:ea typeface="DejaVu Sans"/>
              </a:rPr>
              <a:t>BANK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" name="CustomShape 4" hidden="1"/>
          <p:cNvSpPr/>
          <p:nvPr/>
        </p:nvSpPr>
        <p:spPr>
          <a:xfrm>
            <a:off x="0" y="6794280"/>
            <a:ext cx="9979560" cy="62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 hidden="1"/>
          <p:cNvSpPr/>
          <p:nvPr/>
        </p:nvSpPr>
        <p:spPr>
          <a:xfrm>
            <a:off x="0" y="0"/>
            <a:ext cx="9979560" cy="62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6" hidden="1"/>
          <p:cNvSpPr/>
          <p:nvPr/>
        </p:nvSpPr>
        <p:spPr>
          <a:xfrm rot="5400000">
            <a:off x="-3377520" y="3410280"/>
            <a:ext cx="6825240" cy="68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0" y="6794280"/>
            <a:ext cx="9979560" cy="62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0" y="0"/>
            <a:ext cx="9979560" cy="62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 rot="5400000">
            <a:off x="-3377520" y="3410280"/>
            <a:ext cx="6825240" cy="68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PlaceHolder 10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69120" y="66960"/>
            <a:ext cx="9910080" cy="6726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11407680" y="6356520"/>
            <a:ext cx="783000" cy="363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3"/>
          <p:cNvSpPr/>
          <p:nvPr/>
        </p:nvSpPr>
        <p:spPr>
          <a:xfrm>
            <a:off x="9630000" y="6346080"/>
            <a:ext cx="1661400" cy="39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000" bIns="0"/>
          <a:p>
            <a:pPr algn="r">
              <a:lnSpc>
                <a:spcPts val="1400"/>
              </a:lnSpc>
            </a:pPr>
            <a:r>
              <a:rPr b="1" lang="en-GB" sz="1600" spc="-92" strike="noStrike">
                <a:solidFill>
                  <a:srgbClr val="808080"/>
                </a:solidFill>
                <a:latin typeface="Corbel"/>
                <a:ea typeface="DejaVu Sans"/>
              </a:rPr>
              <a:t>WOODGROVE</a:t>
            </a:r>
            <a:r>
              <a:rPr b="1" lang="en-GB" sz="1600" spc="-92" strike="noStrike">
                <a:solidFill>
                  <a:srgbClr val="5cb8b3"/>
                </a:solidFill>
                <a:latin typeface="Corbel"/>
                <a:ea typeface="DejaVu Sans"/>
              </a:rPr>
              <a:t> </a:t>
            </a:r>
            <a:r>
              <a:rPr b="1" lang="en-GB" sz="1600" spc="-92" strike="noStrike">
                <a:solidFill>
                  <a:srgbClr val="000000"/>
                </a:solidFill>
                <a:latin typeface="Corbel"/>
                <a:ea typeface="DejaVu Sans"/>
              </a:rPr>
              <a:t>BANK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50" name="CustomShape 4"/>
          <p:cNvSpPr/>
          <p:nvPr/>
        </p:nvSpPr>
        <p:spPr>
          <a:xfrm>
            <a:off x="0" y="6794280"/>
            <a:ext cx="9979560" cy="62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5"/>
          <p:cNvSpPr/>
          <p:nvPr/>
        </p:nvSpPr>
        <p:spPr>
          <a:xfrm>
            <a:off x="0" y="0"/>
            <a:ext cx="9979560" cy="62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6"/>
          <p:cNvSpPr/>
          <p:nvPr/>
        </p:nvSpPr>
        <p:spPr>
          <a:xfrm rot="5400000">
            <a:off x="-3377520" y="3410280"/>
            <a:ext cx="6825240" cy="68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69120" y="66960"/>
            <a:ext cx="9910080" cy="6726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2"/>
          <p:cNvSpPr/>
          <p:nvPr/>
        </p:nvSpPr>
        <p:spPr>
          <a:xfrm>
            <a:off x="11407680" y="6356520"/>
            <a:ext cx="783000" cy="363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3"/>
          <p:cNvSpPr/>
          <p:nvPr/>
        </p:nvSpPr>
        <p:spPr>
          <a:xfrm>
            <a:off x="9630000" y="6346080"/>
            <a:ext cx="1661400" cy="39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000" bIns="0"/>
          <a:p>
            <a:pPr algn="r">
              <a:lnSpc>
                <a:spcPts val="1400"/>
              </a:lnSpc>
            </a:pPr>
            <a:r>
              <a:rPr b="1" lang="en-GB" sz="1600" spc="-92" strike="noStrike">
                <a:solidFill>
                  <a:srgbClr val="808080"/>
                </a:solidFill>
                <a:latin typeface="Corbel"/>
                <a:ea typeface="DejaVu Sans"/>
              </a:rPr>
              <a:t>WOODGROVE</a:t>
            </a:r>
            <a:r>
              <a:rPr b="1" lang="en-GB" sz="1600" spc="-92" strike="noStrike">
                <a:solidFill>
                  <a:srgbClr val="5cb8b3"/>
                </a:solidFill>
                <a:latin typeface="Corbel"/>
                <a:ea typeface="DejaVu Sans"/>
              </a:rPr>
              <a:t> </a:t>
            </a:r>
            <a:r>
              <a:rPr b="1" lang="en-GB" sz="1600" spc="-92" strike="noStrike">
                <a:solidFill>
                  <a:srgbClr val="000000"/>
                </a:solidFill>
                <a:latin typeface="Corbel"/>
                <a:ea typeface="DejaVu Sans"/>
              </a:rPr>
              <a:t>BANK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0" y="6794280"/>
            <a:ext cx="9979560" cy="62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5"/>
          <p:cNvSpPr/>
          <p:nvPr/>
        </p:nvSpPr>
        <p:spPr>
          <a:xfrm>
            <a:off x="0" y="0"/>
            <a:ext cx="9979560" cy="62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6"/>
          <p:cNvSpPr/>
          <p:nvPr/>
        </p:nvSpPr>
        <p:spPr>
          <a:xfrm rot="5400000">
            <a:off x="-3377520" y="3410280"/>
            <a:ext cx="6825240" cy="68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8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69120" y="66960"/>
            <a:ext cx="9910080" cy="6726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2"/>
          <p:cNvSpPr/>
          <p:nvPr/>
        </p:nvSpPr>
        <p:spPr>
          <a:xfrm>
            <a:off x="11407680" y="6356520"/>
            <a:ext cx="783000" cy="363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3"/>
          <p:cNvSpPr/>
          <p:nvPr/>
        </p:nvSpPr>
        <p:spPr>
          <a:xfrm>
            <a:off x="9630000" y="6346080"/>
            <a:ext cx="1661400" cy="39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000" bIns="0"/>
          <a:p>
            <a:pPr algn="r">
              <a:lnSpc>
                <a:spcPts val="1400"/>
              </a:lnSpc>
            </a:pPr>
            <a:r>
              <a:rPr b="1" lang="en-GB" sz="1600" spc="-92" strike="noStrike">
                <a:solidFill>
                  <a:srgbClr val="808080"/>
                </a:solidFill>
                <a:latin typeface="Corbel"/>
                <a:ea typeface="DejaVu Sans"/>
              </a:rPr>
              <a:t>WOODGROVE</a:t>
            </a:r>
            <a:r>
              <a:rPr b="1" lang="en-GB" sz="1600" spc="-92" strike="noStrike">
                <a:solidFill>
                  <a:srgbClr val="5cb8b3"/>
                </a:solidFill>
                <a:latin typeface="Corbel"/>
                <a:ea typeface="DejaVu Sans"/>
              </a:rPr>
              <a:t> </a:t>
            </a:r>
            <a:r>
              <a:rPr b="1" lang="en-GB" sz="1600" spc="-92" strike="noStrike">
                <a:solidFill>
                  <a:srgbClr val="000000"/>
                </a:solidFill>
                <a:latin typeface="Corbel"/>
                <a:ea typeface="DejaVu Sans"/>
              </a:rPr>
              <a:t>BANK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38" name="CustomShape 4"/>
          <p:cNvSpPr/>
          <p:nvPr/>
        </p:nvSpPr>
        <p:spPr>
          <a:xfrm>
            <a:off x="0" y="6794280"/>
            <a:ext cx="9979560" cy="62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5"/>
          <p:cNvSpPr/>
          <p:nvPr/>
        </p:nvSpPr>
        <p:spPr>
          <a:xfrm>
            <a:off x="0" y="0"/>
            <a:ext cx="9979560" cy="62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6"/>
          <p:cNvSpPr/>
          <p:nvPr/>
        </p:nvSpPr>
        <p:spPr>
          <a:xfrm rot="5400000">
            <a:off x="-3377520" y="3410280"/>
            <a:ext cx="6825240" cy="68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42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69120" y="66960"/>
            <a:ext cx="9910080" cy="6726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2"/>
          <p:cNvSpPr/>
          <p:nvPr/>
        </p:nvSpPr>
        <p:spPr>
          <a:xfrm>
            <a:off x="11407680" y="6356520"/>
            <a:ext cx="783000" cy="363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3"/>
          <p:cNvSpPr/>
          <p:nvPr/>
        </p:nvSpPr>
        <p:spPr>
          <a:xfrm>
            <a:off x="9630000" y="6346080"/>
            <a:ext cx="1661400" cy="39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000" bIns="0"/>
          <a:p>
            <a:pPr algn="r">
              <a:lnSpc>
                <a:spcPts val="1400"/>
              </a:lnSpc>
            </a:pPr>
            <a:r>
              <a:rPr b="1" lang="en-GB" sz="1600" spc="-92" strike="noStrike">
                <a:solidFill>
                  <a:srgbClr val="808080"/>
                </a:solidFill>
                <a:latin typeface="Corbel"/>
                <a:ea typeface="DejaVu Sans"/>
              </a:rPr>
              <a:t>WOODGROVE</a:t>
            </a:r>
            <a:r>
              <a:rPr b="1" lang="en-GB" sz="1600" spc="-92" strike="noStrike">
                <a:solidFill>
                  <a:srgbClr val="5cb8b3"/>
                </a:solidFill>
                <a:latin typeface="Corbel"/>
                <a:ea typeface="DejaVu Sans"/>
              </a:rPr>
              <a:t> </a:t>
            </a:r>
            <a:r>
              <a:rPr b="1" lang="en-GB" sz="1600" spc="-92" strike="noStrike">
                <a:solidFill>
                  <a:srgbClr val="000000"/>
                </a:solidFill>
                <a:latin typeface="Corbel"/>
                <a:ea typeface="DejaVu Sans"/>
              </a:rPr>
              <a:t>BANK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0" y="6794280"/>
            <a:ext cx="9979560" cy="62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5"/>
          <p:cNvSpPr/>
          <p:nvPr/>
        </p:nvSpPr>
        <p:spPr>
          <a:xfrm>
            <a:off x="0" y="0"/>
            <a:ext cx="9979560" cy="62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6"/>
          <p:cNvSpPr/>
          <p:nvPr/>
        </p:nvSpPr>
        <p:spPr>
          <a:xfrm rot="5400000">
            <a:off x="-3377520" y="3410280"/>
            <a:ext cx="6825240" cy="68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7"/>
          <p:cNvSpPr/>
          <p:nvPr/>
        </p:nvSpPr>
        <p:spPr>
          <a:xfrm>
            <a:off x="69120" y="66960"/>
            <a:ext cx="9910080" cy="67262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8"/>
          <p:cNvSpPr/>
          <p:nvPr/>
        </p:nvSpPr>
        <p:spPr>
          <a:xfrm>
            <a:off x="0" y="6794280"/>
            <a:ext cx="9979560" cy="62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9"/>
          <p:cNvSpPr/>
          <p:nvPr/>
        </p:nvSpPr>
        <p:spPr>
          <a:xfrm>
            <a:off x="0" y="0"/>
            <a:ext cx="9979560" cy="62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10"/>
          <p:cNvSpPr/>
          <p:nvPr/>
        </p:nvSpPr>
        <p:spPr>
          <a:xfrm rot="5400000">
            <a:off x="-3377520" y="3410280"/>
            <a:ext cx="6825240" cy="68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90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 hidden="1"/>
          <p:cNvSpPr/>
          <p:nvPr/>
        </p:nvSpPr>
        <p:spPr>
          <a:xfrm>
            <a:off x="69120" y="66960"/>
            <a:ext cx="9910080" cy="6726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2" hidden="1"/>
          <p:cNvSpPr/>
          <p:nvPr/>
        </p:nvSpPr>
        <p:spPr>
          <a:xfrm>
            <a:off x="11407680" y="6356520"/>
            <a:ext cx="783000" cy="363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3" hidden="1"/>
          <p:cNvSpPr/>
          <p:nvPr/>
        </p:nvSpPr>
        <p:spPr>
          <a:xfrm>
            <a:off x="9630000" y="6346080"/>
            <a:ext cx="1661400" cy="39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000" bIns="0"/>
          <a:p>
            <a:pPr algn="r">
              <a:lnSpc>
                <a:spcPts val="1400"/>
              </a:lnSpc>
            </a:pPr>
            <a:r>
              <a:rPr b="1" lang="en-GB" sz="1600" spc="-92" strike="noStrike">
                <a:solidFill>
                  <a:srgbClr val="808080"/>
                </a:solidFill>
                <a:latin typeface="Corbel"/>
                <a:ea typeface="DejaVu Sans"/>
              </a:rPr>
              <a:t>WOODGROVE</a:t>
            </a:r>
            <a:r>
              <a:rPr b="1" lang="en-GB" sz="1600" spc="-92" strike="noStrike">
                <a:solidFill>
                  <a:srgbClr val="5cb8b3"/>
                </a:solidFill>
                <a:latin typeface="Corbel"/>
                <a:ea typeface="DejaVu Sans"/>
              </a:rPr>
              <a:t> </a:t>
            </a:r>
            <a:r>
              <a:rPr b="1" lang="en-GB" sz="1600" spc="-92" strike="noStrike">
                <a:solidFill>
                  <a:srgbClr val="000000"/>
                </a:solidFill>
                <a:latin typeface="Corbel"/>
                <a:ea typeface="DejaVu Sans"/>
              </a:rPr>
              <a:t>BANK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30" name="CustomShape 4" hidden="1"/>
          <p:cNvSpPr/>
          <p:nvPr/>
        </p:nvSpPr>
        <p:spPr>
          <a:xfrm>
            <a:off x="0" y="6794280"/>
            <a:ext cx="9979560" cy="62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5" hidden="1"/>
          <p:cNvSpPr/>
          <p:nvPr/>
        </p:nvSpPr>
        <p:spPr>
          <a:xfrm>
            <a:off x="0" y="0"/>
            <a:ext cx="9979560" cy="62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6" hidden="1"/>
          <p:cNvSpPr/>
          <p:nvPr/>
        </p:nvSpPr>
        <p:spPr>
          <a:xfrm rot="5400000">
            <a:off x="-3377520" y="3410280"/>
            <a:ext cx="6825240" cy="68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7"/>
          <p:cNvSpPr/>
          <p:nvPr/>
        </p:nvSpPr>
        <p:spPr>
          <a:xfrm>
            <a:off x="0" y="6794280"/>
            <a:ext cx="9979560" cy="62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8"/>
          <p:cNvSpPr/>
          <p:nvPr/>
        </p:nvSpPr>
        <p:spPr>
          <a:xfrm>
            <a:off x="0" y="0"/>
            <a:ext cx="9979560" cy="62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ustomShape 9"/>
          <p:cNvSpPr/>
          <p:nvPr/>
        </p:nvSpPr>
        <p:spPr>
          <a:xfrm rot="5400000">
            <a:off x="-3377520" y="3410280"/>
            <a:ext cx="6825240" cy="68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PlaceHolder 10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37" name="PlaceHolder 1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61.xml"/><Relationship Id="rId3" Type="http://schemas.openxmlformats.org/officeDocument/2006/relationships/notesSlide" Target="../notesSlides/notesSlide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49.xml"/><Relationship Id="rId5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5205600" y="3941640"/>
            <a:ext cx="1878480" cy="39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000" bIns="0"/>
          <a:p>
            <a:pPr algn="r">
              <a:lnSpc>
                <a:spcPts val="1400"/>
              </a:lnSpc>
            </a:pPr>
            <a:r>
              <a:rPr b="1" lang="en-GB" sz="1600" spc="-92" strike="noStrike">
                <a:solidFill>
                  <a:srgbClr val="808080"/>
                </a:solidFill>
                <a:latin typeface="Corbel"/>
                <a:ea typeface="DejaVu Sans"/>
              </a:rPr>
              <a:t>PIERS</a:t>
            </a:r>
            <a:br/>
            <a:r>
              <a:rPr b="1" lang="en-GB" sz="1600" spc="-92" strike="noStrike">
                <a:solidFill>
                  <a:srgbClr val="000000"/>
                </a:solidFill>
                <a:latin typeface="Corbel"/>
                <a:ea typeface="DejaVu Sans"/>
              </a:rPr>
              <a:t>BARBER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286920" y="4346280"/>
            <a:ext cx="6797160" cy="167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ts val="5000"/>
              </a:lnSpc>
            </a:pPr>
            <a:r>
              <a:rPr b="1" lang="en-GB" sz="6000" spc="-293" strike="noStrike" cap="all">
                <a:solidFill>
                  <a:srgbClr val="000000"/>
                </a:solidFill>
                <a:latin typeface="Arial"/>
                <a:ea typeface="DejaVu Sans"/>
              </a:rPr>
              <a:t>Dockerized</a:t>
            </a:r>
            <a:br/>
            <a:r>
              <a:rPr b="1" lang="en-GB" sz="6000" spc="-293" strike="noStrike" cap="all">
                <a:solidFill>
                  <a:srgbClr val="000000"/>
                </a:solidFill>
                <a:latin typeface="Arial"/>
                <a:ea typeface="DejaVu Sans"/>
              </a:rPr>
              <a:t>Deployment</a:t>
            </a:r>
            <a:endParaRPr b="0" lang="en-GB" sz="6000" spc="-1" strike="noStrike">
              <a:latin typeface="Arial"/>
            </a:endParaRPr>
          </a:p>
        </p:txBody>
      </p:sp>
      <p:pic>
        <p:nvPicPr>
          <p:cNvPr id="282" name="Picture Placeholder 6" descr=""/>
          <p:cNvPicPr/>
          <p:nvPr/>
        </p:nvPicPr>
        <p:blipFill>
          <a:blip r:embed="rId1"/>
          <a:stretch/>
        </p:blipFill>
        <p:spPr>
          <a:xfrm>
            <a:off x="9980640" y="0"/>
            <a:ext cx="2210400" cy="6856920"/>
          </a:xfrm>
          <a:prstGeom prst="rect">
            <a:avLst/>
          </a:prstGeom>
          <a:ln>
            <a:noFill/>
          </a:ln>
        </p:spPr>
      </p:pic>
      <p:sp>
        <p:nvSpPr>
          <p:cNvPr id="283" name="CustomShape 3"/>
          <p:cNvSpPr/>
          <p:nvPr/>
        </p:nvSpPr>
        <p:spPr>
          <a:xfrm>
            <a:off x="7311960" y="4650480"/>
            <a:ext cx="3400560" cy="11908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52000" rIns="0" tIns="0" bIns="0" anchor="ctr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i="1" lang="en-GB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Dnd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4444920" y="2044440"/>
            <a:ext cx="518400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90000"/>
              </a:lnSpc>
            </a:pPr>
            <a:r>
              <a:rPr b="1" lang="en-GB" sz="3200" spc="-143" strike="noStrike" cap="all">
                <a:solidFill>
                  <a:srgbClr val="000000"/>
                </a:solidFill>
                <a:latin typeface="Arial"/>
                <a:ea typeface="DejaVu Sans"/>
              </a:rPr>
              <a:t>Live Demo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4444920" y="2476440"/>
            <a:ext cx="5183640" cy="3714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0" rIns="252000" tIns="252000" bIns="0"/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en-GB" sz="1800" spc="-1" strike="noStrike" u="sng">
                <a:solidFill>
                  <a:srgbClr val="7fd2cd"/>
                </a:solidFill>
                <a:uFillTx/>
                <a:latin typeface="Times New Roman"/>
                <a:ea typeface="DejaVu Sans"/>
              </a:rPr>
              <a:t>http://35.234.150.82/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334" name="Picture Placeholder 9" descr=""/>
          <p:cNvPicPr/>
          <p:nvPr/>
        </p:nvPicPr>
        <p:blipFill>
          <a:blip r:embed="rId1"/>
          <a:stretch/>
        </p:blipFill>
        <p:spPr>
          <a:xfrm>
            <a:off x="9980640" y="1080"/>
            <a:ext cx="2210400" cy="6188760"/>
          </a:xfrm>
          <a:prstGeom prst="rect">
            <a:avLst/>
          </a:prstGeom>
          <a:ln>
            <a:noFill/>
          </a:ln>
        </p:spPr>
      </p:pic>
      <p:sp>
        <p:nvSpPr>
          <p:cNvPr id="335" name="CustomShape 3"/>
          <p:cNvSpPr/>
          <p:nvPr/>
        </p:nvSpPr>
        <p:spPr>
          <a:xfrm>
            <a:off x="11447640" y="6401880"/>
            <a:ext cx="27720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4F70187D-6B08-4B37-A77C-5070A27EE782}" type="slidenum">
              <a:rPr b="0" i="1" lang="en-GB" sz="1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336" name="CustomShape 4"/>
          <p:cNvSpPr/>
          <p:nvPr/>
        </p:nvSpPr>
        <p:spPr>
          <a:xfrm>
            <a:off x="9864000" y="6282000"/>
            <a:ext cx="1511640" cy="485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432000" y="432000"/>
            <a:ext cx="919692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1" lang="en-GB" sz="3200" spc="-143" strike="noStrike" cap="all">
                <a:solidFill>
                  <a:srgbClr val="000000"/>
                </a:solidFill>
                <a:latin typeface="Arial"/>
                <a:ea typeface="DejaVu Sans"/>
              </a:rPr>
              <a:t>Difficulties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338" name="CustomShape 2"/>
          <p:cNvSpPr/>
          <p:nvPr/>
        </p:nvSpPr>
        <p:spPr>
          <a:xfrm>
            <a:off x="599760" y="1538640"/>
            <a:ext cx="4498920" cy="497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0" rIns="0" tIns="36000" bIns="0" anchor="ctr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GB" sz="2400" spc="-143" strike="noStrike">
                <a:solidFill>
                  <a:srgbClr val="ffffff"/>
                </a:solidFill>
                <a:latin typeface="Arial"/>
                <a:ea typeface="DejaVu Sans"/>
              </a:rPr>
              <a:t>Design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339" name="CustomShape 3"/>
          <p:cNvSpPr/>
          <p:nvPr/>
        </p:nvSpPr>
        <p:spPr>
          <a:xfrm>
            <a:off x="955800" y="2255400"/>
            <a:ext cx="4853880" cy="251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542880" indent="-27504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Deployment with ansible</a:t>
            </a:r>
            <a:endParaRPr b="0" lang="en-GB" sz="1600" spc="-1" strike="noStrike">
              <a:latin typeface="Arial"/>
            </a:endParaRPr>
          </a:p>
          <a:p>
            <a:pPr lvl="1" marL="542880" indent="-27504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NGINX functionality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600" spc="-1" strike="noStrike">
              <a:latin typeface="Arial"/>
            </a:endParaRPr>
          </a:p>
          <a:p>
            <a:pPr marL="266760">
              <a:lnSpc>
                <a:spcPct val="90000"/>
              </a:lnSpc>
              <a:spcBef>
                <a:spcPts val="499"/>
              </a:spcBef>
            </a:pPr>
            <a:r>
              <a:rPr b="0" lang="en-GB" sz="16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40" name="CustomShape 4"/>
          <p:cNvSpPr/>
          <p:nvPr/>
        </p:nvSpPr>
        <p:spPr>
          <a:xfrm>
            <a:off x="11447640" y="6401880"/>
            <a:ext cx="27720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E972F914-2E8F-42F3-80F3-EF26FB8F7605}" type="slidenum">
              <a:rPr b="0" i="1" lang="en-GB" sz="1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341" name="CustomShape 5"/>
          <p:cNvSpPr/>
          <p:nvPr/>
        </p:nvSpPr>
        <p:spPr>
          <a:xfrm>
            <a:off x="9864000" y="6282000"/>
            <a:ext cx="1511640" cy="485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" name="CustomShape 6"/>
          <p:cNvSpPr/>
          <p:nvPr/>
        </p:nvSpPr>
        <p:spPr>
          <a:xfrm>
            <a:off x="3560760" y="3265920"/>
            <a:ext cx="4498920" cy="4975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0" rIns="0" tIns="36000" bIns="0" anchor="ctr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GB" sz="2400" spc="-143" strike="noStrike">
                <a:solidFill>
                  <a:srgbClr val="ffffff"/>
                </a:solidFill>
                <a:latin typeface="Arial"/>
                <a:ea typeface="DejaVu Sans"/>
              </a:rPr>
              <a:t>Code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343" name="CustomShape 7"/>
          <p:cNvSpPr/>
          <p:nvPr/>
        </p:nvSpPr>
        <p:spPr>
          <a:xfrm>
            <a:off x="4035600" y="4059360"/>
            <a:ext cx="4853880" cy="251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542880" indent="-27504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Admin Panel</a:t>
            </a:r>
            <a:endParaRPr b="0" lang="en-GB" sz="1600" spc="-1" strike="noStrike">
              <a:latin typeface="Arial"/>
            </a:endParaRPr>
          </a:p>
          <a:p>
            <a:pPr lvl="1" marL="542880" indent="-27504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Search Bar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GB" sz="1600" spc="-1" strike="noStrike">
              <a:latin typeface="Arial"/>
            </a:endParaRPr>
          </a:p>
          <a:p>
            <a:pPr marL="266760">
              <a:lnSpc>
                <a:spcPct val="90000"/>
              </a:lnSpc>
              <a:spcBef>
                <a:spcPts val="499"/>
              </a:spcBef>
            </a:pPr>
            <a:r>
              <a:rPr b="0" lang="en-GB" sz="16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endParaRPr b="0" lang="en-GB" sz="16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"/>
          <p:cNvSpPr/>
          <p:nvPr/>
        </p:nvSpPr>
        <p:spPr>
          <a:xfrm>
            <a:off x="432000" y="432000"/>
            <a:ext cx="919692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1" lang="en-GB" sz="3200" spc="-143" strike="noStrike" cap="all">
                <a:solidFill>
                  <a:srgbClr val="000000"/>
                </a:solidFill>
                <a:latin typeface="Arial"/>
                <a:ea typeface="DejaVu Sans"/>
              </a:rPr>
              <a:t>Successes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345" name="CustomShape 2"/>
          <p:cNvSpPr/>
          <p:nvPr/>
        </p:nvSpPr>
        <p:spPr>
          <a:xfrm>
            <a:off x="599760" y="1538640"/>
            <a:ext cx="4498920" cy="497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0" rIns="0" tIns="36000" bIns="0" anchor="ctr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GB" sz="2400" spc="-143" strike="noStrike">
                <a:solidFill>
                  <a:srgbClr val="ffffff"/>
                </a:solidFill>
                <a:latin typeface="Arial"/>
                <a:ea typeface="DejaVu Sans"/>
              </a:rPr>
              <a:t>Design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346" name="CustomShape 3"/>
          <p:cNvSpPr/>
          <p:nvPr/>
        </p:nvSpPr>
        <p:spPr>
          <a:xfrm>
            <a:off x="599760" y="2255400"/>
            <a:ext cx="4853880" cy="251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542880" indent="-27504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Services meet the MvP</a:t>
            </a:r>
            <a:endParaRPr b="0" lang="en-GB" sz="1600" spc="-1" strike="noStrike">
              <a:latin typeface="Arial"/>
            </a:endParaRPr>
          </a:p>
          <a:p>
            <a:pPr lvl="1" marL="542880" indent="-27504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Ansible Playbook 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600" spc="-1" strike="noStrike">
              <a:latin typeface="Arial"/>
            </a:endParaRPr>
          </a:p>
          <a:p>
            <a:pPr marL="266760">
              <a:lnSpc>
                <a:spcPct val="90000"/>
              </a:lnSpc>
              <a:spcBef>
                <a:spcPts val="499"/>
              </a:spcBef>
            </a:pPr>
            <a:r>
              <a:rPr b="0" lang="en-GB" sz="16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47" name="CustomShape 4"/>
          <p:cNvSpPr/>
          <p:nvPr/>
        </p:nvSpPr>
        <p:spPr>
          <a:xfrm>
            <a:off x="11447640" y="6401880"/>
            <a:ext cx="27720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8692692E-37A3-4A17-B21D-0558DCFE6040}" type="slidenum">
              <a:rPr b="0" i="1" lang="en-GB" sz="1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348" name="CustomShape 5"/>
          <p:cNvSpPr/>
          <p:nvPr/>
        </p:nvSpPr>
        <p:spPr>
          <a:xfrm>
            <a:off x="9864000" y="6282000"/>
            <a:ext cx="1511640" cy="485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CustomShape 6"/>
          <p:cNvSpPr/>
          <p:nvPr/>
        </p:nvSpPr>
        <p:spPr>
          <a:xfrm>
            <a:off x="3560760" y="3265920"/>
            <a:ext cx="4498920" cy="4975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0" rIns="0" tIns="36000" bIns="0" anchor="ctr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GB" sz="2400" spc="-143" strike="noStrike">
                <a:solidFill>
                  <a:srgbClr val="ffffff"/>
                </a:solidFill>
                <a:latin typeface="Arial"/>
                <a:ea typeface="DejaVu Sans"/>
              </a:rPr>
              <a:t>Code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350" name="CustomShape 7"/>
          <p:cNvSpPr/>
          <p:nvPr/>
        </p:nvSpPr>
        <p:spPr>
          <a:xfrm>
            <a:off x="4035600" y="4059360"/>
            <a:ext cx="4853880" cy="251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542880" indent="-27504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JSON requests are handled quite well</a:t>
            </a:r>
            <a:endParaRPr b="0" lang="en-GB" sz="1600" spc="-1" strike="noStrike">
              <a:latin typeface="Arial"/>
            </a:endParaRPr>
          </a:p>
          <a:p>
            <a:pPr lvl="1" marL="542880" indent="-27504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Admin can edit any user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GB" sz="1600" spc="-1" strike="noStrike">
              <a:latin typeface="Arial"/>
            </a:endParaRPr>
          </a:p>
          <a:p>
            <a:pPr marL="266760">
              <a:lnSpc>
                <a:spcPct val="90000"/>
              </a:lnSpc>
              <a:spcBef>
                <a:spcPts val="499"/>
              </a:spcBef>
            </a:pPr>
            <a:r>
              <a:rPr b="0" lang="en-GB" sz="16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endParaRPr b="0" lang="en-GB" sz="16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1"/>
          <p:cNvSpPr/>
          <p:nvPr/>
        </p:nvSpPr>
        <p:spPr>
          <a:xfrm>
            <a:off x="432000" y="432000"/>
            <a:ext cx="919692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1" lang="en-GB" sz="3200" spc="-143" strike="noStrike" cap="all">
                <a:solidFill>
                  <a:srgbClr val="000000"/>
                </a:solidFill>
                <a:latin typeface="Arial"/>
                <a:ea typeface="DejaVu Sans"/>
              </a:rPr>
              <a:t>Wrap up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352" name="CustomShape 2"/>
          <p:cNvSpPr/>
          <p:nvPr/>
        </p:nvSpPr>
        <p:spPr>
          <a:xfrm>
            <a:off x="599760" y="1375920"/>
            <a:ext cx="4498920" cy="497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0" rIns="0" tIns="36000" bIns="0" anchor="ctr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GB" sz="2400" spc="-143" strike="noStrike">
                <a:solidFill>
                  <a:srgbClr val="ffffff"/>
                </a:solidFill>
                <a:latin typeface="Arial"/>
                <a:ea typeface="DejaVu Sans"/>
              </a:rPr>
              <a:t>Deliverable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353" name="CustomShape 3"/>
          <p:cNvSpPr/>
          <p:nvPr/>
        </p:nvSpPr>
        <p:spPr>
          <a:xfrm>
            <a:off x="599760" y="2005920"/>
            <a:ext cx="4853880" cy="251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542880" indent="-27504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Fully functional deployed web app</a:t>
            </a:r>
            <a:endParaRPr b="0" lang="en-GB" sz="1600" spc="-1" strike="noStrike">
              <a:latin typeface="Arial"/>
            </a:endParaRPr>
          </a:p>
          <a:p>
            <a:pPr lvl="1" marL="542880" indent="-27504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Automated jenkins pipeline</a:t>
            </a:r>
            <a:endParaRPr b="0" lang="en-GB" sz="1600" spc="-1" strike="noStrike">
              <a:latin typeface="Arial"/>
            </a:endParaRPr>
          </a:p>
          <a:p>
            <a:pPr lvl="1" marL="542880" indent="-27504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Testing suite</a:t>
            </a:r>
            <a:endParaRPr b="0" lang="en-GB" sz="1600" spc="-1" strike="noStrike">
              <a:latin typeface="Arial"/>
            </a:endParaRPr>
          </a:p>
          <a:p>
            <a:pPr lvl="1" marL="542880" indent="-27504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Fully functional install</a:t>
            </a:r>
            <a:endParaRPr b="0" lang="en-GB" sz="1600" spc="-1" strike="noStrike">
              <a:latin typeface="Arial"/>
            </a:endParaRPr>
          </a:p>
          <a:p>
            <a:pPr lvl="1" marL="542880" indent="-27504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Rolling update capacity 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600" spc="-1" strike="noStrike">
              <a:latin typeface="Arial"/>
            </a:endParaRPr>
          </a:p>
          <a:p>
            <a:pPr marL="266760">
              <a:lnSpc>
                <a:spcPct val="90000"/>
              </a:lnSpc>
              <a:spcBef>
                <a:spcPts val="499"/>
              </a:spcBef>
            </a:pPr>
            <a:r>
              <a:rPr b="0" lang="en-GB" sz="16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54" name="CustomShape 4"/>
          <p:cNvSpPr/>
          <p:nvPr/>
        </p:nvSpPr>
        <p:spPr>
          <a:xfrm>
            <a:off x="11447640" y="6401880"/>
            <a:ext cx="27720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65CE3E5F-53D5-4CF5-93CC-12B28E9E2C81}" type="slidenum">
              <a:rPr b="0" i="1" lang="en-GB" sz="1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355" name="CustomShape 5"/>
          <p:cNvSpPr/>
          <p:nvPr/>
        </p:nvSpPr>
        <p:spPr>
          <a:xfrm>
            <a:off x="9864000" y="6282000"/>
            <a:ext cx="1511640" cy="485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6"/>
          <p:cNvSpPr/>
          <p:nvPr/>
        </p:nvSpPr>
        <p:spPr>
          <a:xfrm>
            <a:off x="3560760" y="3265920"/>
            <a:ext cx="4498920" cy="4975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0" rIns="0" tIns="36000" bIns="0" anchor="ctr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GB" sz="2400" spc="-143" strike="noStrike">
                <a:solidFill>
                  <a:srgbClr val="ffffff"/>
                </a:solidFill>
                <a:latin typeface="Arial"/>
                <a:ea typeface="DejaVu Sans"/>
              </a:rPr>
              <a:t>Future Improvements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357" name="CustomShape 7"/>
          <p:cNvSpPr/>
          <p:nvPr/>
        </p:nvSpPr>
        <p:spPr>
          <a:xfrm>
            <a:off x="4035600" y="4059360"/>
            <a:ext cx="4853880" cy="251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542880" indent="-27504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Improve aesthetic</a:t>
            </a:r>
            <a:endParaRPr b="0" lang="en-GB" sz="1600" spc="-1" strike="noStrike">
              <a:latin typeface="Arial"/>
            </a:endParaRPr>
          </a:p>
          <a:p>
            <a:pPr lvl="1" marL="542880" indent="-27504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User class’</a:t>
            </a:r>
            <a:endParaRPr b="0" lang="en-GB" sz="1600" spc="-1" strike="noStrike">
              <a:latin typeface="Arial"/>
            </a:endParaRPr>
          </a:p>
          <a:p>
            <a:pPr lvl="1" marL="542880" indent="-27504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Integration testing</a:t>
            </a:r>
            <a:endParaRPr b="0" lang="en-GB" sz="1600" spc="-1" strike="noStrike">
              <a:latin typeface="Arial"/>
            </a:endParaRPr>
          </a:p>
          <a:p>
            <a:pPr lvl="1" marL="542880" indent="-27504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Admin ability to delete users</a:t>
            </a:r>
            <a:endParaRPr b="0" lang="en-GB" sz="1600" spc="-1" strike="noStrike">
              <a:latin typeface="Arial"/>
            </a:endParaRPr>
          </a:p>
          <a:p>
            <a:pPr lvl="1" marL="542880" indent="-27504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Inventory system</a:t>
            </a:r>
            <a:endParaRPr b="0" lang="en-GB" sz="1600" spc="-1" strike="noStrike">
              <a:latin typeface="Arial"/>
            </a:endParaRPr>
          </a:p>
          <a:p>
            <a:pPr marL="266760">
              <a:lnSpc>
                <a:spcPct val="90000"/>
              </a:lnSpc>
              <a:spcBef>
                <a:spcPts val="499"/>
              </a:spcBef>
            </a:pPr>
            <a:r>
              <a:rPr b="0" lang="en-GB" sz="16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endParaRPr b="0" lang="en-GB" sz="16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stomShape 1"/>
          <p:cNvSpPr/>
          <p:nvPr/>
        </p:nvSpPr>
        <p:spPr>
          <a:xfrm>
            <a:off x="2174400" y="2112840"/>
            <a:ext cx="6797160" cy="167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6000" spc="-293" strike="noStrike" cap="all">
                <a:solidFill>
                  <a:srgbClr val="000000"/>
                </a:solidFill>
                <a:latin typeface="Arial"/>
                <a:ea typeface="DejaVu Sans"/>
              </a:rPr>
              <a:t>THANK YOU for listening</a:t>
            </a:r>
            <a:endParaRPr b="0" lang="en-GB" sz="6000" spc="-1" strike="noStrike">
              <a:latin typeface="Arial"/>
            </a:endParaRPr>
          </a:p>
        </p:txBody>
      </p:sp>
      <p:sp>
        <p:nvSpPr>
          <p:cNvPr id="359" name="CustomShape 2"/>
          <p:cNvSpPr/>
          <p:nvPr/>
        </p:nvSpPr>
        <p:spPr>
          <a:xfrm>
            <a:off x="10251720" y="182520"/>
            <a:ext cx="1661400" cy="39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000" bIns="0"/>
          <a:p>
            <a:pPr algn="r">
              <a:lnSpc>
                <a:spcPts val="1400"/>
              </a:lnSpc>
            </a:pPr>
            <a:r>
              <a:rPr b="1" lang="en-GB" sz="1600" spc="-92" strike="noStrike">
                <a:solidFill>
                  <a:srgbClr val="808080"/>
                </a:solidFill>
                <a:latin typeface="Corbel"/>
                <a:ea typeface="DejaVu Sans"/>
              </a:rPr>
              <a:t>WOODGROVE</a:t>
            </a:r>
            <a:r>
              <a:rPr b="1" lang="en-GB" sz="1600" spc="-92" strike="noStrike">
                <a:solidFill>
                  <a:srgbClr val="5cb8b3"/>
                </a:solidFill>
                <a:latin typeface="Corbel"/>
                <a:ea typeface="DejaVu Sans"/>
              </a:rPr>
              <a:t> </a:t>
            </a:r>
            <a:r>
              <a:rPr b="1" lang="en-GB" sz="1600" spc="-92" strike="noStrike">
                <a:solidFill>
                  <a:srgbClr val="000000"/>
                </a:solidFill>
                <a:latin typeface="Corbel"/>
                <a:ea typeface="DejaVu Sans"/>
              </a:rPr>
              <a:t>BANK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60" name="CustomShape 3"/>
          <p:cNvSpPr/>
          <p:nvPr/>
        </p:nvSpPr>
        <p:spPr>
          <a:xfrm>
            <a:off x="10711440" y="100440"/>
            <a:ext cx="1293480" cy="485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1" name="" descr=""/>
          <p:cNvPicPr/>
          <p:nvPr/>
        </p:nvPicPr>
        <p:blipFill>
          <a:blip r:embed="rId1"/>
          <a:stretch/>
        </p:blipFill>
        <p:spPr>
          <a:xfrm>
            <a:off x="9249840" y="216000"/>
            <a:ext cx="2663280" cy="2663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4444920" y="2044440"/>
            <a:ext cx="518400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90000"/>
              </a:lnSpc>
            </a:pPr>
            <a:r>
              <a:rPr b="1" lang="en-GB" sz="3200" spc="-143" strike="noStrike" cap="all">
                <a:solidFill>
                  <a:srgbClr val="000000"/>
                </a:solidFill>
                <a:latin typeface="Arial"/>
                <a:ea typeface="DejaVu Sans"/>
              </a:rPr>
              <a:t>Contents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4444920" y="2476440"/>
            <a:ext cx="5183640" cy="3714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0" rIns="252000" tIns="252000" bIns="0"/>
          <a:p>
            <a:pPr marL="266760" indent="-2656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The Brief</a:t>
            </a:r>
            <a:endParaRPr b="0" lang="en-GB" sz="1800" spc="-1" strike="noStrike">
              <a:latin typeface="Arial"/>
            </a:endParaRPr>
          </a:p>
          <a:p>
            <a:pPr marL="266760" indent="-2656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Idea</a:t>
            </a:r>
            <a:endParaRPr b="0" lang="en-GB" sz="1800" spc="-1" strike="noStrike">
              <a:latin typeface="Arial"/>
            </a:endParaRPr>
          </a:p>
          <a:p>
            <a:pPr marL="266760" indent="-2656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Technologies</a:t>
            </a:r>
            <a:endParaRPr b="0" lang="en-GB" sz="1800" spc="-1" strike="noStrike">
              <a:latin typeface="Arial"/>
            </a:endParaRPr>
          </a:p>
          <a:p>
            <a:pPr marL="266760" indent="-2656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Testing</a:t>
            </a:r>
            <a:endParaRPr b="0" lang="en-GB" sz="1800" spc="-1" strike="noStrike">
              <a:latin typeface="Arial"/>
            </a:endParaRPr>
          </a:p>
          <a:p>
            <a:pPr marL="266760" indent="-2656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Live Demo</a:t>
            </a:r>
            <a:endParaRPr b="0" lang="en-GB" sz="1800" spc="-1" strike="noStrike">
              <a:latin typeface="Arial"/>
            </a:endParaRPr>
          </a:p>
          <a:p>
            <a:pPr marL="266760" indent="-2656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Difficulties</a:t>
            </a:r>
            <a:endParaRPr b="0" lang="en-GB" sz="1800" spc="-1" strike="noStrike">
              <a:latin typeface="Arial"/>
            </a:endParaRPr>
          </a:p>
          <a:p>
            <a:pPr marL="266760" indent="-2656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Successes</a:t>
            </a:r>
            <a:endParaRPr b="0" lang="en-GB" sz="1800" spc="-1" strike="noStrike">
              <a:latin typeface="Arial"/>
            </a:endParaRPr>
          </a:p>
          <a:p>
            <a:pPr marL="266760" indent="-2656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Wrap up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1800" spc="-1" strike="noStrike">
              <a:latin typeface="Arial"/>
            </a:endParaRPr>
          </a:p>
        </p:txBody>
      </p:sp>
      <p:pic>
        <p:nvPicPr>
          <p:cNvPr id="286" name="Picture Placeholder 9" descr=""/>
          <p:cNvPicPr/>
          <p:nvPr/>
        </p:nvPicPr>
        <p:blipFill>
          <a:blip r:embed="rId1"/>
          <a:stretch/>
        </p:blipFill>
        <p:spPr>
          <a:xfrm>
            <a:off x="9980640" y="1080"/>
            <a:ext cx="2210400" cy="6188760"/>
          </a:xfrm>
          <a:prstGeom prst="rect">
            <a:avLst/>
          </a:prstGeom>
          <a:ln>
            <a:noFill/>
          </a:ln>
        </p:spPr>
      </p:pic>
      <p:sp>
        <p:nvSpPr>
          <p:cNvPr id="287" name="CustomShape 3"/>
          <p:cNvSpPr/>
          <p:nvPr/>
        </p:nvSpPr>
        <p:spPr>
          <a:xfrm>
            <a:off x="11447640" y="6401880"/>
            <a:ext cx="27720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E74DBF6E-9E6A-41F3-BB96-C942F8799D10}" type="slidenum">
              <a:rPr b="0" i="1" lang="en-GB" sz="1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288" name="CustomShape 4"/>
          <p:cNvSpPr/>
          <p:nvPr/>
        </p:nvSpPr>
        <p:spPr>
          <a:xfrm>
            <a:off x="9864000" y="6282000"/>
            <a:ext cx="1511640" cy="485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432000" y="432000"/>
            <a:ext cx="919692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1" lang="en-GB" sz="3200" spc="-143" strike="noStrike" cap="all">
                <a:solidFill>
                  <a:srgbClr val="000000"/>
                </a:solidFill>
                <a:latin typeface="Arial"/>
                <a:ea typeface="DejaVu Sans"/>
              </a:rPr>
              <a:t>Brief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431640" y="1008000"/>
            <a:ext cx="9196920" cy="63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i="1" lang="en-GB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To create a service-orientated application that is composed of at least 4 services that work together.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432000" y="1645200"/>
            <a:ext cx="4498920" cy="497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0" rIns="0" tIns="36000" bIns="0" anchor="ctr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GB" sz="2400" spc="-143" strike="noStrike">
                <a:solidFill>
                  <a:srgbClr val="ffffff"/>
                </a:solidFill>
                <a:latin typeface="Arial"/>
                <a:ea typeface="DejaVu Sans"/>
              </a:rPr>
              <a:t>Scope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292" name="CustomShape 4"/>
          <p:cNvSpPr/>
          <p:nvPr/>
        </p:nvSpPr>
        <p:spPr>
          <a:xfrm>
            <a:off x="954360" y="2255400"/>
            <a:ext cx="4498920" cy="251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542880" indent="-27504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Documentation </a:t>
            </a:r>
            <a:endParaRPr b="0" lang="en-GB" sz="1600" spc="-1" strike="noStrike">
              <a:latin typeface="Arial"/>
            </a:endParaRPr>
          </a:p>
          <a:p>
            <a:pPr lvl="1" marL="542880" indent="-27504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Deploy with docker</a:t>
            </a:r>
            <a:endParaRPr b="0" lang="en-GB" sz="1600" spc="-1" strike="noStrike">
              <a:latin typeface="Arial"/>
            </a:endParaRPr>
          </a:p>
          <a:p>
            <a:pPr lvl="1" marL="542880" indent="-27504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Rolling updates</a:t>
            </a:r>
            <a:endParaRPr b="0" lang="en-GB" sz="1600" spc="-1" strike="noStrike">
              <a:latin typeface="Arial"/>
            </a:endParaRPr>
          </a:p>
          <a:p>
            <a:pPr lvl="1" marL="542880" indent="-27504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Test coverage</a:t>
            </a:r>
            <a:endParaRPr b="0" lang="en-GB" sz="1600" spc="-1" strike="noStrike">
              <a:latin typeface="Arial"/>
            </a:endParaRPr>
          </a:p>
          <a:p>
            <a:pPr lvl="1" marL="542880" indent="-27504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Automated CI pipeline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93" name="CustomShape 5"/>
          <p:cNvSpPr/>
          <p:nvPr/>
        </p:nvSpPr>
        <p:spPr>
          <a:xfrm>
            <a:off x="11447640" y="6401880"/>
            <a:ext cx="27720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6CC19A51-86C5-432A-8417-871CCEBF386C}" type="slidenum">
              <a:rPr b="0" i="1" lang="en-GB" sz="1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294" name="CustomShape 6"/>
          <p:cNvSpPr/>
          <p:nvPr/>
        </p:nvSpPr>
        <p:spPr>
          <a:xfrm>
            <a:off x="10008000" y="6282000"/>
            <a:ext cx="1367640" cy="485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5" name="" descr=""/>
          <p:cNvPicPr/>
          <p:nvPr/>
        </p:nvPicPr>
        <p:blipFill>
          <a:blip r:embed="rId1"/>
          <a:stretch/>
        </p:blipFill>
        <p:spPr>
          <a:xfrm>
            <a:off x="6264000" y="2897640"/>
            <a:ext cx="3790080" cy="365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432000" y="432000"/>
            <a:ext cx="919692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1" lang="en-GB" sz="3200" spc="-143" strike="noStrike" cap="all">
                <a:solidFill>
                  <a:srgbClr val="000000"/>
                </a:solidFill>
                <a:latin typeface="Arial"/>
                <a:ea typeface="DejaVu Sans"/>
              </a:rPr>
              <a:t>DnD Character gen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97" name="CustomShape 2"/>
          <p:cNvSpPr/>
          <p:nvPr/>
        </p:nvSpPr>
        <p:spPr>
          <a:xfrm>
            <a:off x="431640" y="1008000"/>
            <a:ext cx="9196920" cy="63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en-GB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Yet another childhood obsession turned web-app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98" name="CustomShape 3"/>
          <p:cNvSpPr/>
          <p:nvPr/>
        </p:nvSpPr>
        <p:spPr>
          <a:xfrm>
            <a:off x="432000" y="1645200"/>
            <a:ext cx="4498920" cy="497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0" rIns="0" tIns="36000" bIns="0" anchor="ctr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GB" sz="2400" spc="-143" strike="noStrike">
                <a:solidFill>
                  <a:srgbClr val="ffffff"/>
                </a:solidFill>
                <a:latin typeface="Arial"/>
                <a:ea typeface="DejaVu Sans"/>
              </a:rPr>
              <a:t>Idea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299" name="CustomShape 4"/>
          <p:cNvSpPr/>
          <p:nvPr/>
        </p:nvSpPr>
        <p:spPr>
          <a:xfrm>
            <a:off x="599760" y="2255400"/>
            <a:ext cx="5375520" cy="251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66760">
              <a:lnSpc>
                <a:spcPct val="90000"/>
              </a:lnSpc>
              <a:spcBef>
                <a:spcPts val="499"/>
              </a:spcBef>
            </a:pPr>
            <a:r>
              <a:rPr b="0" lang="en-GB" sz="16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A service oriented web app for generating DnD Characters</a:t>
            </a:r>
            <a:endParaRPr b="0" lang="en-GB" sz="1600" spc="-1" strike="noStrike">
              <a:latin typeface="Arial"/>
            </a:endParaRPr>
          </a:p>
          <a:p>
            <a:pPr lvl="1" marL="542880" indent="-27504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Log in</a:t>
            </a:r>
            <a:endParaRPr b="0" lang="en-GB" sz="1600" spc="-1" strike="noStrike">
              <a:latin typeface="Arial"/>
            </a:endParaRPr>
          </a:p>
          <a:p>
            <a:pPr lvl="1" marL="542880" indent="-27504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Create new character</a:t>
            </a:r>
            <a:endParaRPr b="0" lang="en-GB" sz="1600" spc="-1" strike="noStrike">
              <a:latin typeface="Arial"/>
            </a:endParaRPr>
          </a:p>
          <a:p>
            <a:pPr lvl="1" marL="542880" indent="-27504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View existing Characters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600" spc="-1" strike="noStrike">
              <a:latin typeface="Arial"/>
            </a:endParaRPr>
          </a:p>
          <a:p>
            <a:pPr marL="266760">
              <a:lnSpc>
                <a:spcPct val="90000"/>
              </a:lnSpc>
              <a:spcBef>
                <a:spcPts val="499"/>
              </a:spcBef>
            </a:pPr>
            <a:r>
              <a:rPr b="0" lang="en-GB" sz="16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00" name="CustomShape 5"/>
          <p:cNvSpPr/>
          <p:nvPr/>
        </p:nvSpPr>
        <p:spPr>
          <a:xfrm>
            <a:off x="11447640" y="6401880"/>
            <a:ext cx="27720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513E5A6B-52B4-4853-B23B-0D477CE53F99}" type="slidenum">
              <a:rPr b="0" i="1" lang="en-GB" sz="1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301" name="CustomShape 6"/>
          <p:cNvSpPr/>
          <p:nvPr/>
        </p:nvSpPr>
        <p:spPr>
          <a:xfrm>
            <a:off x="9864000" y="6282000"/>
            <a:ext cx="1511640" cy="485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" descr=""/>
          <p:cNvPicPr/>
          <p:nvPr/>
        </p:nvPicPr>
        <p:blipFill>
          <a:blip r:embed="rId1"/>
          <a:stretch/>
        </p:blipFill>
        <p:spPr>
          <a:xfrm>
            <a:off x="3024000" y="3373920"/>
            <a:ext cx="7113960" cy="231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432000" y="432000"/>
            <a:ext cx="919692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1" lang="en-GB" sz="3200" spc="-143" strike="noStrike" cap="all">
                <a:solidFill>
                  <a:srgbClr val="000000"/>
                </a:solidFill>
                <a:latin typeface="Arial"/>
                <a:ea typeface="DejaVu Sans"/>
              </a:rPr>
              <a:t>KANBAN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304" name="CustomShape 2"/>
          <p:cNvSpPr/>
          <p:nvPr/>
        </p:nvSpPr>
        <p:spPr>
          <a:xfrm>
            <a:off x="599760" y="2255400"/>
            <a:ext cx="4853880" cy="251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66760">
              <a:lnSpc>
                <a:spcPct val="90000"/>
              </a:lnSpc>
              <a:spcBef>
                <a:spcPts val="499"/>
              </a:spcBef>
            </a:pPr>
            <a:endParaRPr b="0" lang="en-GB" sz="1800" spc="-1" strike="noStrike">
              <a:latin typeface="Arial"/>
            </a:endParaRPr>
          </a:p>
          <a:p>
            <a:pPr marL="266760">
              <a:lnSpc>
                <a:spcPct val="90000"/>
              </a:lnSpc>
              <a:spcBef>
                <a:spcPts val="499"/>
              </a:spcBef>
            </a:pPr>
            <a:r>
              <a:rPr b="0" lang="en-GB" sz="16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05" name="CustomShape 3"/>
          <p:cNvSpPr/>
          <p:nvPr/>
        </p:nvSpPr>
        <p:spPr>
          <a:xfrm>
            <a:off x="11447640" y="6401880"/>
            <a:ext cx="27720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E3E99D1B-22A9-449D-8B8C-CD346BB4E794}" type="slidenum">
              <a:rPr b="0" i="1" lang="en-GB" sz="1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306" name="CustomShape 4"/>
          <p:cNvSpPr/>
          <p:nvPr/>
        </p:nvSpPr>
        <p:spPr>
          <a:xfrm>
            <a:off x="9864000" y="6282000"/>
            <a:ext cx="1511640" cy="485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7" name="" descr=""/>
          <p:cNvPicPr/>
          <p:nvPr/>
        </p:nvPicPr>
        <p:blipFill>
          <a:blip r:embed="rId1"/>
          <a:stretch/>
        </p:blipFill>
        <p:spPr>
          <a:xfrm>
            <a:off x="2862000" y="863640"/>
            <a:ext cx="5633280" cy="5627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432000" y="432000"/>
            <a:ext cx="912996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1" lang="en-GB" sz="3200" spc="-143" strike="noStrike" cap="all">
                <a:solidFill>
                  <a:srgbClr val="000000"/>
                </a:solidFill>
                <a:latin typeface="Arial"/>
                <a:ea typeface="DejaVu Sans"/>
              </a:rPr>
              <a:t>Technologies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3823560" y="1343880"/>
            <a:ext cx="3735720" cy="3932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0" rIns="180000" tIns="180000" bIns="0"/>
          <a:p>
            <a:pPr marL="266760" indent="-2656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Jenkins</a:t>
            </a:r>
            <a:endParaRPr b="0" lang="en-GB" sz="1800" spc="-1" strike="noStrike">
              <a:latin typeface="Arial"/>
            </a:endParaRPr>
          </a:p>
          <a:p>
            <a:pPr marL="266760" indent="-2656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Docker</a:t>
            </a:r>
            <a:endParaRPr b="0" lang="en-GB" sz="1800" spc="-1" strike="noStrike">
              <a:latin typeface="Arial"/>
            </a:endParaRPr>
          </a:p>
          <a:p>
            <a:pPr marL="266760" indent="-2656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Flask</a:t>
            </a:r>
            <a:endParaRPr b="0" lang="en-GB" sz="1800" spc="-1" strike="noStrike">
              <a:latin typeface="Arial"/>
            </a:endParaRPr>
          </a:p>
          <a:p>
            <a:pPr marL="266760" indent="-2656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Git</a:t>
            </a:r>
            <a:endParaRPr b="0" lang="en-GB" sz="1800" spc="-1" strike="noStrike">
              <a:latin typeface="Arial"/>
            </a:endParaRPr>
          </a:p>
          <a:p>
            <a:pPr marL="266760" indent="-2656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GCP</a:t>
            </a:r>
            <a:endParaRPr b="0" lang="en-GB" sz="1800" spc="-1" strike="noStrike">
              <a:latin typeface="Arial"/>
            </a:endParaRPr>
          </a:p>
          <a:p>
            <a:pPr marL="266760" indent="-2656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Python</a:t>
            </a:r>
            <a:endParaRPr b="0" lang="en-GB" sz="1800" spc="-1" strike="noStrike">
              <a:latin typeface="Arial"/>
            </a:endParaRPr>
          </a:p>
          <a:p>
            <a:pPr marL="266760" indent="-2656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MySQL</a:t>
            </a:r>
            <a:endParaRPr b="0" lang="en-GB" sz="1800" spc="-1" strike="noStrike">
              <a:latin typeface="Arial"/>
            </a:endParaRPr>
          </a:p>
          <a:p>
            <a:pPr marL="266760" indent="-2656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Ansible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310" name="CustomShape 3"/>
          <p:cNvSpPr/>
          <p:nvPr/>
        </p:nvSpPr>
        <p:spPr>
          <a:xfrm>
            <a:off x="11447640" y="6401880"/>
            <a:ext cx="27720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45AE282D-4891-4880-87BB-B322A06CFB09}" type="slidenum">
              <a:rPr b="0" i="1" lang="en-GB" sz="1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pic>
        <p:nvPicPr>
          <p:cNvPr id="311" name="Picture Placeholder 7" descr=""/>
          <p:cNvPicPr/>
          <p:nvPr/>
        </p:nvPicPr>
        <p:blipFill>
          <a:blip r:embed="rId1"/>
          <a:srcRect l="4677" t="0" r="4677" b="0"/>
          <a:stretch/>
        </p:blipFill>
        <p:spPr>
          <a:xfrm>
            <a:off x="7560360" y="1344960"/>
            <a:ext cx="3736440" cy="3932640"/>
          </a:xfrm>
          <a:prstGeom prst="rect">
            <a:avLst/>
          </a:prstGeom>
          <a:ln>
            <a:noFill/>
          </a:ln>
        </p:spPr>
      </p:pic>
      <p:sp>
        <p:nvSpPr>
          <p:cNvPr id="312" name="CustomShape 4"/>
          <p:cNvSpPr/>
          <p:nvPr/>
        </p:nvSpPr>
        <p:spPr>
          <a:xfrm>
            <a:off x="9864000" y="6282000"/>
            <a:ext cx="1511640" cy="485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432000" y="432000"/>
            <a:ext cx="912996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1" lang="en-GB" sz="3200" spc="-143" strike="noStrike" cap="all">
                <a:solidFill>
                  <a:srgbClr val="000000"/>
                </a:solidFill>
                <a:latin typeface="Arial"/>
                <a:ea typeface="DejaVu Sans"/>
              </a:rPr>
              <a:t>Risk Assesment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314" name="CustomShape 2"/>
          <p:cNvSpPr/>
          <p:nvPr/>
        </p:nvSpPr>
        <p:spPr>
          <a:xfrm>
            <a:off x="11447640" y="6401880"/>
            <a:ext cx="27720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5679E796-71FD-4536-BB41-014ACC308EB5}" type="slidenum">
              <a:rPr b="0" i="1" lang="en-GB" sz="1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315" name="CustomShape 3"/>
          <p:cNvSpPr/>
          <p:nvPr/>
        </p:nvSpPr>
        <p:spPr>
          <a:xfrm>
            <a:off x="9864000" y="6282000"/>
            <a:ext cx="1511640" cy="485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6" name="" descr=""/>
          <p:cNvPicPr/>
          <p:nvPr/>
        </p:nvPicPr>
        <p:blipFill>
          <a:blip r:embed="rId1"/>
          <a:stretch/>
        </p:blipFill>
        <p:spPr>
          <a:xfrm>
            <a:off x="120240" y="802080"/>
            <a:ext cx="11183760" cy="5533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831240" y="848880"/>
            <a:ext cx="6152040" cy="63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ts val="5000"/>
              </a:lnSpc>
            </a:pPr>
            <a:r>
              <a:rPr b="1" lang="en-GB" sz="4000" spc="-293" strike="noStrike" cap="all">
                <a:solidFill>
                  <a:srgbClr val="ffffff"/>
                </a:solidFill>
                <a:latin typeface="Arial"/>
                <a:ea typeface="DejaVu Sans"/>
              </a:rPr>
              <a:t>Service Communication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318" name="CustomShape 2"/>
          <p:cNvSpPr/>
          <p:nvPr/>
        </p:nvSpPr>
        <p:spPr>
          <a:xfrm>
            <a:off x="11447640" y="6401880"/>
            <a:ext cx="27720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E52D5348-D369-4A90-8CC3-DDE60DCE254D}" type="slidenum">
              <a:rPr b="0" i="1" lang="en-GB" sz="1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319" name="CustomShape 3"/>
          <p:cNvSpPr/>
          <p:nvPr/>
        </p:nvSpPr>
        <p:spPr>
          <a:xfrm>
            <a:off x="10008000" y="6282000"/>
            <a:ext cx="1367640" cy="485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20" name="" descr=""/>
          <p:cNvPicPr/>
          <p:nvPr/>
        </p:nvPicPr>
        <p:blipFill>
          <a:blip r:embed="rId1"/>
          <a:stretch/>
        </p:blipFill>
        <p:spPr>
          <a:xfrm>
            <a:off x="432000" y="1746720"/>
            <a:ext cx="6990120" cy="1132560"/>
          </a:xfrm>
          <a:prstGeom prst="rect">
            <a:avLst/>
          </a:prstGeom>
          <a:ln>
            <a:noFill/>
          </a:ln>
        </p:spPr>
      </p:pic>
      <p:sp>
        <p:nvSpPr>
          <p:cNvPr id="321" name="CustomShape 4"/>
          <p:cNvSpPr/>
          <p:nvPr/>
        </p:nvSpPr>
        <p:spPr>
          <a:xfrm>
            <a:off x="7344000" y="1949760"/>
            <a:ext cx="136728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Front-End request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322" name="" descr=""/>
          <p:cNvPicPr/>
          <p:nvPr/>
        </p:nvPicPr>
        <p:blipFill>
          <a:blip r:embed="rId2"/>
          <a:stretch/>
        </p:blipFill>
        <p:spPr>
          <a:xfrm>
            <a:off x="144000" y="3968280"/>
            <a:ext cx="6113520" cy="1935000"/>
          </a:xfrm>
          <a:prstGeom prst="rect">
            <a:avLst/>
          </a:prstGeom>
          <a:ln>
            <a:noFill/>
          </a:ln>
        </p:spPr>
      </p:pic>
      <p:sp>
        <p:nvSpPr>
          <p:cNvPr id="323" name="CustomShape 5"/>
          <p:cNvSpPr/>
          <p:nvPr/>
        </p:nvSpPr>
        <p:spPr>
          <a:xfrm>
            <a:off x="576000" y="3240000"/>
            <a:ext cx="136728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Service1 response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324" name="" descr=""/>
          <p:cNvPicPr/>
          <p:nvPr/>
        </p:nvPicPr>
        <p:blipFill>
          <a:blip r:embed="rId3"/>
          <a:stretch/>
        </p:blipFill>
        <p:spPr>
          <a:xfrm>
            <a:off x="6408000" y="4497480"/>
            <a:ext cx="5327280" cy="1045800"/>
          </a:xfrm>
          <a:prstGeom prst="rect">
            <a:avLst/>
          </a:prstGeom>
          <a:ln>
            <a:noFill/>
          </a:ln>
        </p:spPr>
      </p:pic>
      <p:sp>
        <p:nvSpPr>
          <p:cNvPr id="325" name="CustomShape 6"/>
          <p:cNvSpPr/>
          <p:nvPr/>
        </p:nvSpPr>
        <p:spPr>
          <a:xfrm>
            <a:off x="8280000" y="3639240"/>
            <a:ext cx="136728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Service2 response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432000" y="432000"/>
            <a:ext cx="919692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1" lang="en-GB" sz="3200" spc="-143" strike="noStrike" cap="all">
                <a:solidFill>
                  <a:srgbClr val="000000"/>
                </a:solidFill>
                <a:latin typeface="Arial"/>
                <a:ea typeface="DejaVu Sans"/>
              </a:rPr>
              <a:t>Testing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327" name="CustomShape 2"/>
          <p:cNvSpPr/>
          <p:nvPr/>
        </p:nvSpPr>
        <p:spPr>
          <a:xfrm>
            <a:off x="955800" y="2255400"/>
            <a:ext cx="4853880" cy="251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542880" indent="-27504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Integration testing</a:t>
            </a:r>
            <a:endParaRPr b="0" lang="en-GB" sz="1600" spc="-1" strike="noStrike">
              <a:latin typeface="Arial"/>
            </a:endParaRPr>
          </a:p>
          <a:p>
            <a:pPr lvl="1" marL="542880" indent="-27504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Better architecture design</a:t>
            </a:r>
            <a:endParaRPr b="0" lang="en-GB" sz="1600" spc="-1" strike="noStrike">
              <a:latin typeface="Arial"/>
            </a:endParaRPr>
          </a:p>
          <a:p>
            <a:pPr marL="266760">
              <a:lnSpc>
                <a:spcPct val="90000"/>
              </a:lnSpc>
              <a:spcBef>
                <a:spcPts val="499"/>
              </a:spcBef>
            </a:pPr>
            <a:endParaRPr b="0" lang="en-GB" sz="1600" spc="-1" strike="noStrike">
              <a:latin typeface="Arial"/>
            </a:endParaRPr>
          </a:p>
          <a:p>
            <a:pPr marL="266760">
              <a:lnSpc>
                <a:spcPct val="90000"/>
              </a:lnSpc>
              <a:spcBef>
                <a:spcPts val="499"/>
              </a:spcBef>
            </a:pPr>
            <a:r>
              <a:rPr b="0" lang="en-GB" sz="16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28" name="CustomShape 3"/>
          <p:cNvSpPr/>
          <p:nvPr/>
        </p:nvSpPr>
        <p:spPr>
          <a:xfrm>
            <a:off x="11447640" y="6401880"/>
            <a:ext cx="27720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C946D336-FEF3-45F6-B131-7FABBE35BDE2}" type="slidenum">
              <a:rPr b="0" i="1" lang="en-GB" sz="1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329" name="CustomShape 4"/>
          <p:cNvSpPr/>
          <p:nvPr/>
        </p:nvSpPr>
        <p:spPr>
          <a:xfrm>
            <a:off x="9864000" y="6282000"/>
            <a:ext cx="1511640" cy="485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CustomShape 5"/>
          <p:cNvSpPr/>
          <p:nvPr/>
        </p:nvSpPr>
        <p:spPr>
          <a:xfrm>
            <a:off x="432000" y="1432440"/>
            <a:ext cx="4498920" cy="5259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0" rIns="0" tIns="36000" bIns="0" anchor="ctr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GB" sz="2400" spc="-143" strike="noStrike">
                <a:solidFill>
                  <a:srgbClr val="ffffff"/>
                </a:solidFill>
                <a:latin typeface="Arial"/>
                <a:ea typeface="DejaVu Sans"/>
              </a:rPr>
              <a:t>Improvements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331" name="" descr=""/>
          <p:cNvPicPr/>
          <p:nvPr/>
        </p:nvPicPr>
        <p:blipFill>
          <a:blip r:embed="rId1"/>
          <a:stretch/>
        </p:blipFill>
        <p:spPr>
          <a:xfrm>
            <a:off x="4015440" y="3240000"/>
            <a:ext cx="6279840" cy="2303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9</TotalTime>
  <Application>LibreOffice/6.0.7.3$Linux_X86_64 LibreOffice_project/00m0$Build-3</Application>
  <Words>230</Words>
  <Paragraphs>134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2019-12-08T22:29:05Z</dcterms:created>
  <dc:creator/>
  <dc:description/>
  <dc:language>en-GB</dc:language>
  <cp:lastModifiedBy/>
  <dcterms:modified xsi:type="dcterms:W3CDTF">2020-01-13T13:01:23Z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0x01010079F111ED35F8CC479449609E8A0923A6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16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16</vt:i4>
  </property>
</Properties>
</file>