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1D9475-6B38-4E8B-9243-8E2FD8DA9827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3ECFDB-4A29-47A5-BB03-7086C419CDE3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A971CB-C8C9-42F0-A4FB-BB4C21CB8FAD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54424B-DFD3-4D5A-BFFC-E217656FE118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D3FD1C-AC65-431B-971A-5A2CBBF72F66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88161A-80F4-4D81-9ED9-69EDCCDCDE2C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A7A119-1882-48FF-8C01-982BEC24E9FF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FB98D9-7650-4E06-A077-7704D8A4B015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6FACCB-0763-4A4A-8895-199D8888DDB0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87525D-82B6-479D-AEB4-61393D8EE5FE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700DAF-7036-484C-AACA-50C3CD90778A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2339D6-E288-421A-BF67-A0B9D8918448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1756D1-8EBD-46E1-BC54-C2C477D65851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6E01F4-BC4F-4FE6-AA19-0E977DD68FBE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9980640" y="0"/>
            <a:ext cx="2211120" cy="6857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286920" y="4346280"/>
            <a:ext cx="6797880" cy="16740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PRESENTATION TITLE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9980640" y="0"/>
            <a:ext cx="2211120" cy="619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444920" y="1807920"/>
            <a:ext cx="5184720" cy="43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444920" y="2383920"/>
            <a:ext cx="5184720" cy="359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4444920" y="2908440"/>
            <a:ext cx="5184360" cy="3283200"/>
          </a:xfrm>
          <a:prstGeom prst="rect">
            <a:avLst/>
          </a:prstGeom>
        </p:spPr>
        <p:txBody>
          <a:bodyPr lIns="180000" rIns="252000" tIns="252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404040"/>
                </a:solidFill>
                <a:latin typeface="Times New Roman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FE5E53A-E73A-45B8-90DB-93BBF7EABACA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7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97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31640" y="1008000"/>
            <a:ext cx="9197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432000" y="1432440"/>
            <a:ext cx="4499640" cy="526680"/>
          </a:xfrm>
          <a:prstGeom prst="rect">
            <a:avLst/>
          </a:prstGeom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432000" y="2023560"/>
            <a:ext cx="4499640" cy="416808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body"/>
          </p:nvPr>
        </p:nvSpPr>
        <p:spPr>
          <a:xfrm>
            <a:off x="5129640" y="1433160"/>
            <a:ext cx="4499640" cy="524880"/>
          </a:xfrm>
          <a:prstGeom prst="rect">
            <a:avLst/>
          </a:prstGeom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body"/>
          </p:nvPr>
        </p:nvSpPr>
        <p:spPr>
          <a:xfrm>
            <a:off x="5129640" y="2020320"/>
            <a:ext cx="4499640" cy="41706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404040"/>
                </a:solidFill>
                <a:latin typeface="Times New Roman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0C020E6-40DC-49FA-A611-7C69CB0057A5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3823560" y="1343880"/>
            <a:ext cx="3736440" cy="3933360"/>
          </a:xfrm>
          <a:prstGeom prst="rect">
            <a:avLst/>
          </a:prstGeom>
        </p:spPr>
        <p:txBody>
          <a:bodyPr lIns="180000" rIns="180000" tIns="180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404040"/>
                </a:solidFill>
                <a:latin typeface="Times New Roman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53" name="PlaceHolder 9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365A91B-C332-4EDA-9E1D-C295AD8ACE65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4" name="PlaceHolder 10"/>
          <p:cNvSpPr>
            <a:spLocks noGrp="1"/>
          </p:cNvSpPr>
          <p:nvPr>
            <p:ph type="body"/>
          </p:nvPr>
        </p:nvSpPr>
        <p:spPr>
          <a:xfrm>
            <a:off x="7560360" y="1344960"/>
            <a:ext cx="3737160" cy="39333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11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3068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12"/>
          <p:cNvSpPr>
            <a:spLocks noGrp="1"/>
          </p:cNvSpPr>
          <p:nvPr>
            <p:ph type="body"/>
          </p:nvPr>
        </p:nvSpPr>
        <p:spPr>
          <a:xfrm>
            <a:off x="431640" y="1008000"/>
            <a:ext cx="68954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PlaceHolder 8"/>
          <p:cNvSpPr>
            <a:spLocks noGrp="1"/>
          </p:cNvSpPr>
          <p:nvPr>
            <p:ph type="title"/>
          </p:nvPr>
        </p:nvSpPr>
        <p:spPr>
          <a:xfrm>
            <a:off x="286920" y="4346280"/>
            <a:ext cx="6797880" cy="16740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US" sz="6000" spc="-299" strike="noStrike" cap="all">
                <a:solidFill>
                  <a:srgbClr val="ffffff"/>
                </a:solidFill>
                <a:latin typeface="Arial"/>
              </a:rPr>
              <a:t>PRESENTATION TITLE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2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C6BBB04-53CC-4C36-BD11-085E3CAD8EBF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5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 hidden="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 hidden="1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 hidden="1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5" name="CustomShape 4" hidden="1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 hidden="1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6" hidden="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PlaceHolder 7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0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PlaceHolder 11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Full Name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12"/>
          <p:cNvSpPr>
            <a:spLocks noGrp="1"/>
          </p:cNvSpPr>
          <p:nvPr>
            <p:ph type="body"/>
          </p:nvPr>
        </p:nvSpPr>
        <p:spPr>
          <a:xfrm>
            <a:off x="6062400" y="4150080"/>
            <a:ext cx="2909880" cy="237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Phone Number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13"/>
          <p:cNvSpPr>
            <a:spLocks noGrp="1"/>
          </p:cNvSpPr>
          <p:nvPr>
            <p:ph type="body"/>
          </p:nvPr>
        </p:nvSpPr>
        <p:spPr>
          <a:xfrm>
            <a:off x="6062400" y="4540680"/>
            <a:ext cx="2909880" cy="237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Email or Social Media Handle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14"/>
          <p:cNvSpPr>
            <a:spLocks noGrp="1"/>
          </p:cNvSpPr>
          <p:nvPr>
            <p:ph type="body"/>
          </p:nvPr>
        </p:nvSpPr>
        <p:spPr>
          <a:xfrm>
            <a:off x="6062400" y="4931280"/>
            <a:ext cx="2909880" cy="237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Company Website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205600" y="3941640"/>
            <a:ext cx="1879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PIERS</a:t>
            </a:r>
            <a:br/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BARBER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286920" y="4346280"/>
            <a:ext cx="6797880" cy="167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Dockerized</a:t>
            </a:r>
            <a:br/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Deployment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0" name="Picture Placeholder 6" descr=""/>
          <p:cNvPicPr/>
          <p:nvPr/>
        </p:nvPicPr>
        <p:blipFill>
          <a:blip r:embed="rId1"/>
          <a:stretch/>
        </p:blipFill>
        <p:spPr>
          <a:xfrm>
            <a:off x="9980640" y="0"/>
            <a:ext cx="2211120" cy="6857640"/>
          </a:xfrm>
          <a:prstGeom prst="rect">
            <a:avLst/>
          </a:prstGeom>
          <a:ln>
            <a:noFill/>
          </a:ln>
        </p:spPr>
      </p:pic>
      <p:sp>
        <p:nvSpPr>
          <p:cNvPr id="301" name="TextShape 3"/>
          <p:cNvSpPr txBox="1"/>
          <p:nvPr/>
        </p:nvSpPr>
        <p:spPr>
          <a:xfrm>
            <a:off x="7311960" y="4650480"/>
            <a:ext cx="3401280" cy="1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52000" rIns="0" tIns="0" bIns="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800" spc="-1" strike="noStrike">
                <a:solidFill>
                  <a:srgbClr val="ffffff"/>
                </a:solidFill>
                <a:latin typeface="Times New Roman"/>
              </a:rPr>
              <a:t>Dnd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Difficulties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599760" y="153864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95580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Deployment with ansible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NGINX functionality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TextShape 4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D4291EB-A953-4DD1-883D-3D202B37264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"/>
          <p:cNvSpPr/>
          <p:nvPr/>
        </p:nvSpPr>
        <p:spPr>
          <a:xfrm>
            <a:off x="3560760" y="3265920"/>
            <a:ext cx="4499640" cy="49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8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035600" y="4059360"/>
            <a:ext cx="485460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Admin Panel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Search Bar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Successes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599760" y="153864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59976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Services meet the MvP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Ansible Playbook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TextShape 4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BAD1854-0FDA-4CF6-9407-81231CC0C017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6"/>
          <p:cNvSpPr/>
          <p:nvPr/>
        </p:nvSpPr>
        <p:spPr>
          <a:xfrm>
            <a:off x="3560760" y="3265920"/>
            <a:ext cx="4499640" cy="49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8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4035600" y="4059360"/>
            <a:ext cx="485460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JSON requests are handled quite well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Admin can edit any user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Wrap up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599760" y="137592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Deliverable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599760" y="200592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Fully functional deployed web app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Automated jenkins pipeline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Testing suite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Fully functional install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Rolling update capacity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4F2FC53-12B7-4D4A-AAF6-C049DCB7D0BE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6"/>
          <p:cNvSpPr/>
          <p:nvPr/>
        </p:nvSpPr>
        <p:spPr>
          <a:xfrm>
            <a:off x="3560760" y="3265920"/>
            <a:ext cx="4499640" cy="49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8" strike="noStrike">
                <a:solidFill>
                  <a:srgbClr val="ffffff"/>
                </a:solidFill>
                <a:latin typeface="Arial"/>
              </a:rPr>
              <a:t>Future Improvements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4035600" y="4059360"/>
            <a:ext cx="485460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Improve aesthetic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User class’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Integration testing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Admin ability to delete users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Inventory system</a:t>
            </a: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2174400" y="2112840"/>
            <a:ext cx="6797880" cy="167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THANK YOU for listening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251720" y="18252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0711440" y="100440"/>
            <a:ext cx="129420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9249840" y="216000"/>
            <a:ext cx="266400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444920" y="2044440"/>
            <a:ext cx="518472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Contents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444920" y="2476440"/>
            <a:ext cx="5184360" cy="37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rIns="252000" tIns="252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 Brief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Idea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Technologies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Testing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Live Demo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Difficulties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Successes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Wrap up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4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1120" cy="618948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A2AED2A-C5D2-4916-939B-703108D0736C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Brief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31640" y="1008000"/>
            <a:ext cx="9197640" cy="63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To create a service-orientated application that is composed of at least 4 services that work together.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32000" y="164520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Scope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954360" y="2255400"/>
            <a:ext cx="449964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Documentation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Deploy with docker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Rolling updates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Test coverage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Automated CI pipeline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C5665AA-8AEE-45CA-A904-0D6FA472289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10008000" y="6282000"/>
            <a:ext cx="1368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264000" y="2897640"/>
            <a:ext cx="3790800" cy="365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DnD Character gen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31640" y="1008000"/>
            <a:ext cx="9197640" cy="63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Yet another childhood obsession turned web-app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432000" y="164520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Idea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599760" y="2255400"/>
            <a:ext cx="537624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 service oriented web app for generating DnD Characters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Log in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Create new character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View existing Characters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D872137-C10E-4B15-8734-FCA97EF4001F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3024000" y="3373920"/>
            <a:ext cx="711468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KANBAN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59976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D13379A-34E3-4DEF-8D73-5179C39114B4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862000" y="863640"/>
            <a:ext cx="563400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32000" y="432000"/>
            <a:ext cx="913068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Technologies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823560" y="1343880"/>
            <a:ext cx="3736440" cy="3933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rIns="180000" tIns="180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Jenkins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Docker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Flask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Git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GCP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MySQL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Ansible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960DF39-E584-41C4-9813-27E186362009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329" name="Picture Placeholder 7" descr=""/>
          <p:cNvPicPr/>
          <p:nvPr/>
        </p:nvPicPr>
        <p:blipFill>
          <a:blip r:embed="rId1"/>
          <a:srcRect l="4677" t="0" r="4677" b="0"/>
          <a:stretch/>
        </p:blipFill>
        <p:spPr>
          <a:xfrm>
            <a:off x="7560360" y="1344960"/>
            <a:ext cx="3737160" cy="393336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831240" y="848880"/>
            <a:ext cx="6152760" cy="63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ts val="5000"/>
              </a:lnSpc>
            </a:pP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Ser</a:t>
            </a: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vice </a:t>
            </a: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Com</a:t>
            </a: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mun</a:t>
            </a: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icati</a:t>
            </a: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on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9B23BF3-387A-4A98-9044-DAEBA19E1466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008000" y="6282000"/>
            <a:ext cx="1368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432000" y="1746720"/>
            <a:ext cx="6990840" cy="1133280"/>
          </a:xfrm>
          <a:prstGeom prst="rect">
            <a:avLst/>
          </a:prstGeom>
          <a:ln>
            <a:noFill/>
          </a:ln>
        </p:spPr>
      </p:pic>
      <p:sp>
        <p:nvSpPr>
          <p:cNvPr id="335" name="TextShape 4"/>
          <p:cNvSpPr txBox="1"/>
          <p:nvPr/>
        </p:nvSpPr>
        <p:spPr>
          <a:xfrm>
            <a:off x="7344000" y="194976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Front-End request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144000" y="3968280"/>
            <a:ext cx="6114240" cy="1935720"/>
          </a:xfrm>
          <a:prstGeom prst="rect">
            <a:avLst/>
          </a:prstGeom>
          <a:ln>
            <a:noFill/>
          </a:ln>
        </p:spPr>
      </p:pic>
      <p:sp>
        <p:nvSpPr>
          <p:cNvPr id="337" name="TextShape 5"/>
          <p:cNvSpPr txBox="1"/>
          <p:nvPr/>
        </p:nvSpPr>
        <p:spPr>
          <a:xfrm>
            <a:off x="576000" y="324000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Service1 response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3"/>
          <a:stretch/>
        </p:blipFill>
        <p:spPr>
          <a:xfrm>
            <a:off x="6408000" y="4497480"/>
            <a:ext cx="5328000" cy="1046520"/>
          </a:xfrm>
          <a:prstGeom prst="rect">
            <a:avLst/>
          </a:prstGeom>
          <a:ln>
            <a:noFill/>
          </a:ln>
        </p:spPr>
      </p:pic>
      <p:sp>
        <p:nvSpPr>
          <p:cNvPr id="339" name="TextShape 6"/>
          <p:cNvSpPr txBox="1"/>
          <p:nvPr/>
        </p:nvSpPr>
        <p:spPr>
          <a:xfrm>
            <a:off x="8280000" y="363924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Service2 response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Testing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95580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Integration testing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Better architecture design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339FCDA-2821-48D1-8FFC-F499DB324077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TextShape 5"/>
          <p:cNvSpPr txBox="1"/>
          <p:nvPr/>
        </p:nvSpPr>
        <p:spPr>
          <a:xfrm>
            <a:off x="432000" y="1432440"/>
            <a:ext cx="4499640" cy="52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Improvements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4015440" y="3240000"/>
            <a:ext cx="628056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444920" y="2044440"/>
            <a:ext cx="518472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Live Demo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444920" y="2476440"/>
            <a:ext cx="5184360" cy="37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rIns="252000" tIns="25200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7fd2cd"/>
                </a:solidFill>
                <a:uFillTx/>
                <a:latin typeface="Times New Roman"/>
              </a:rPr>
              <a:t>http://35.234.150.82/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8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1120" cy="6189480"/>
          </a:xfrm>
          <a:prstGeom prst="rect">
            <a:avLst/>
          </a:prstGeom>
          <a:ln>
            <a:noFill/>
          </a:ln>
        </p:spPr>
      </p:pic>
      <p:sp>
        <p:nvSpPr>
          <p:cNvPr id="349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6D521C6-EBB5-4E28-88C5-34C28C439BA5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</TotalTime>
  <Application>LibreOffice/6.0.7.3$Linux_X86_64 LibreOffice_project/00m0$Build-3</Application>
  <Words>230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2019-12-08T22:29:05Z</dcterms:created>
  <dc:creator/>
  <dc:description/>
  <dc:language>en-GB</dc:language>
  <cp:lastModifiedBy/>
  <dcterms:modified xsi:type="dcterms:W3CDTF">2020-01-13T12:39:50Z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